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29260800" cy="16459200"/>
  <p:notesSz cx="6858000" cy="9144000"/>
  <p:embeddedFontLst>
    <p:embeddedFont>
      <p:font typeface="Arimo" panose="020B0604020202020204" charset="0"/>
      <p:regular r:id="rId4"/>
      <p:bold r:id="rId5"/>
      <p:italic r:id="rId6"/>
      <p:boldItalic r:id="rId7"/>
    </p:embeddedFont>
    <p:embeddedFont>
      <p:font typeface="Trebuchet MS" panose="020B0603020202020204" pitchFamily="34" charset="0"/>
      <p:regular r:id="rId8"/>
      <p:bold r:id="rId9"/>
      <p:italic r:id="rId10"/>
      <p:boldItalic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59">
          <p15:clr>
            <a:srgbClr val="A4A3A4"/>
          </p15:clr>
        </p15:guide>
        <p15:guide id="2" orient="horz" pos="144">
          <p15:clr>
            <a:srgbClr val="A4A3A4"/>
          </p15:clr>
        </p15:guide>
        <p15:guide id="3" orient="horz" pos="10080">
          <p15:clr>
            <a:srgbClr val="A4A3A4"/>
          </p15:clr>
        </p15:guide>
        <p15:guide id="4" orient="horz">
          <p15:clr>
            <a:srgbClr val="A4A3A4"/>
          </p15:clr>
        </p15:guide>
        <p15:guide id="5" pos="387">
          <p15:clr>
            <a:srgbClr val="A4A3A4"/>
          </p15:clr>
        </p15:guide>
        <p15:guide id="6" pos="18046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7" roundtripDataSignature="AMtx7mgwaxWQli3QrzEOwA/TofKEdowcJ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A073"/>
    <a:srgbClr val="016042"/>
    <a:srgbClr val="BF913F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9" d="100"/>
          <a:sy n="29" d="100"/>
        </p:scale>
        <p:origin x="543" y="69"/>
      </p:cViewPr>
      <p:guideLst>
        <p:guide orient="horz" pos="1659"/>
        <p:guide orient="horz" pos="144"/>
        <p:guide orient="horz" pos="10080"/>
        <p:guide orient="horz"/>
        <p:guide pos="387"/>
        <p:guide pos="1804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21" Type="http://schemas.openxmlformats.org/officeDocument/2006/relationships/tableStyles" Target="tableStyles.xml"/><Relationship Id="rId7" Type="http://schemas.openxmlformats.org/officeDocument/2006/relationships/font" Target="fonts/font4.fntdata"/><Relationship Id="rId17" Type="http://customschemas.google.com/relationships/presentationmetadata" Target="metadata"/><Relationship Id="rId2" Type="http://schemas.openxmlformats.org/officeDocument/2006/relationships/slide" Target="slides/slide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font" Target="fonts/font8.fntdata"/><Relationship Id="rId5" Type="http://schemas.openxmlformats.org/officeDocument/2006/relationships/font" Target="fonts/font2.fntdata"/><Relationship Id="rId10" Type="http://schemas.openxmlformats.org/officeDocument/2006/relationships/font" Target="fonts/font7.fntdata"/><Relationship Id="rId19" Type="http://schemas.openxmlformats.org/officeDocument/2006/relationships/viewProps" Target="viewProps.xml"/><Relationship Id="rId4" Type="http://schemas.openxmlformats.org/officeDocument/2006/relationships/font" Target="fonts/font1.fntdata"/><Relationship Id="rId9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Without guides - 4 columns">
  <p:cSld name="Without guides - 4 columns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body" idx="1"/>
          </p:nvPr>
        </p:nvSpPr>
        <p:spPr>
          <a:xfrm>
            <a:off x="602790" y="3063162"/>
            <a:ext cx="6704542" cy="493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0600" tIns="130600" rIns="130600" bIns="130600" anchor="t" anchorCtr="0">
            <a:sp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299"/>
              </a:spcBef>
              <a:spcAft>
                <a:spcPts val="0"/>
              </a:spcAft>
              <a:buClr>
                <a:srgbClr val="1F3864"/>
              </a:buClr>
              <a:buSzPts val="1493"/>
              <a:buFont typeface="Arial"/>
              <a:buNone/>
              <a:defRPr sz="1493" b="0" i="0" u="none" strike="noStrike" cap="none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323405" algn="l" rtl="0">
              <a:lnSpc>
                <a:spcPct val="100000"/>
              </a:lnSpc>
              <a:spcBef>
                <a:spcPts val="299"/>
              </a:spcBef>
              <a:spcAft>
                <a:spcPts val="0"/>
              </a:spcAft>
              <a:buClr>
                <a:schemeClr val="dk1"/>
              </a:buClr>
              <a:buSzPts val="1493"/>
              <a:buFont typeface="Arial"/>
              <a:buChar char="–"/>
              <a:defRPr sz="1493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marR="0" lvl="2" indent="-323405" algn="l" rtl="0">
              <a:lnSpc>
                <a:spcPct val="100000"/>
              </a:lnSpc>
              <a:spcBef>
                <a:spcPts val="299"/>
              </a:spcBef>
              <a:spcAft>
                <a:spcPts val="0"/>
              </a:spcAft>
              <a:buClr>
                <a:schemeClr val="dk1"/>
              </a:buClr>
              <a:buSzPts val="1493"/>
              <a:buFont typeface="Arial"/>
              <a:buChar char="•"/>
              <a:defRPr sz="1493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marR="0" lvl="3" indent="-323405" algn="l" rtl="0">
              <a:lnSpc>
                <a:spcPct val="100000"/>
              </a:lnSpc>
              <a:spcBef>
                <a:spcPts val="299"/>
              </a:spcBef>
              <a:spcAft>
                <a:spcPts val="0"/>
              </a:spcAft>
              <a:buClr>
                <a:schemeClr val="dk1"/>
              </a:buClr>
              <a:buSzPts val="1493"/>
              <a:buFont typeface="Arial"/>
              <a:buChar char="–"/>
              <a:defRPr sz="1493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marR="0" lvl="4" indent="-323405" algn="l" rtl="0">
              <a:lnSpc>
                <a:spcPct val="100000"/>
              </a:lnSpc>
              <a:spcBef>
                <a:spcPts val="299"/>
              </a:spcBef>
              <a:spcAft>
                <a:spcPts val="0"/>
              </a:spcAft>
              <a:buClr>
                <a:schemeClr val="dk1"/>
              </a:buClr>
              <a:buSzPts val="1493"/>
              <a:buFont typeface="Arial"/>
              <a:buChar char="»"/>
              <a:defRPr sz="1493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marR="0" lvl="5" indent="-601154" algn="l" rtl="0">
              <a:lnSpc>
                <a:spcPct val="100000"/>
              </a:lnSpc>
              <a:spcBef>
                <a:spcPts val="1173"/>
              </a:spcBef>
              <a:spcAft>
                <a:spcPts val="0"/>
              </a:spcAft>
              <a:buClr>
                <a:schemeClr val="dk1"/>
              </a:buClr>
              <a:buSzPts val="5867"/>
              <a:buFont typeface="Arial"/>
              <a:buChar char="•"/>
              <a:defRPr sz="5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601154" algn="l" rtl="0">
              <a:lnSpc>
                <a:spcPct val="100000"/>
              </a:lnSpc>
              <a:spcBef>
                <a:spcPts val="1173"/>
              </a:spcBef>
              <a:spcAft>
                <a:spcPts val="0"/>
              </a:spcAft>
              <a:buClr>
                <a:schemeClr val="dk1"/>
              </a:buClr>
              <a:buSzPts val="5867"/>
              <a:buFont typeface="Arial"/>
              <a:buChar char="•"/>
              <a:defRPr sz="5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601154" algn="l" rtl="0">
              <a:lnSpc>
                <a:spcPct val="100000"/>
              </a:lnSpc>
              <a:spcBef>
                <a:spcPts val="1173"/>
              </a:spcBef>
              <a:spcAft>
                <a:spcPts val="0"/>
              </a:spcAft>
              <a:buClr>
                <a:schemeClr val="dk1"/>
              </a:buClr>
              <a:buSzPts val="5867"/>
              <a:buFont typeface="Arial"/>
              <a:buChar char="•"/>
              <a:defRPr sz="5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601154" algn="l" rtl="0">
              <a:lnSpc>
                <a:spcPct val="100000"/>
              </a:lnSpc>
              <a:spcBef>
                <a:spcPts val="1173"/>
              </a:spcBef>
              <a:spcAft>
                <a:spcPts val="0"/>
              </a:spcAft>
              <a:buClr>
                <a:schemeClr val="dk1"/>
              </a:buClr>
              <a:buSzPts val="5867"/>
              <a:buFont typeface="Arial"/>
              <a:buChar char="•"/>
              <a:defRPr sz="5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body" idx="2"/>
          </p:nvPr>
        </p:nvSpPr>
        <p:spPr>
          <a:xfrm>
            <a:off x="614892" y="2638448"/>
            <a:ext cx="6699250" cy="4502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225" tIns="52225" rIns="52225" bIns="52225" anchor="ctr" anchorCtr="0">
            <a:sp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448"/>
              </a:spcBef>
              <a:spcAft>
                <a:spcPts val="0"/>
              </a:spcAft>
              <a:buClr>
                <a:srgbClr val="1F3864"/>
              </a:buClr>
              <a:buSzPts val="2240"/>
              <a:buFont typeface="Arial"/>
              <a:buNone/>
              <a:defRPr sz="2240" b="1" i="0" u="sng" strike="noStrike" cap="non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750189" algn="l" rtl="0">
              <a:lnSpc>
                <a:spcPct val="100000"/>
              </a:lnSpc>
              <a:spcBef>
                <a:spcPts val="1643"/>
              </a:spcBef>
              <a:spcAft>
                <a:spcPts val="0"/>
              </a:spcAft>
              <a:buClr>
                <a:schemeClr val="dk1"/>
              </a:buClr>
              <a:buSzPts val="8214"/>
              <a:buFont typeface="Arial"/>
              <a:buChar char="–"/>
              <a:defRPr sz="821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675640" algn="l" rtl="0">
              <a:lnSpc>
                <a:spcPct val="100000"/>
              </a:lnSpc>
              <a:spcBef>
                <a:spcPts val="1408"/>
              </a:spcBef>
              <a:spcAft>
                <a:spcPts val="0"/>
              </a:spcAft>
              <a:buClr>
                <a:schemeClr val="dk1"/>
              </a:buClr>
              <a:buSzPts val="7040"/>
              <a:buFont typeface="Arial"/>
              <a:buChar char="•"/>
              <a:defRPr sz="70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601154" algn="l" rtl="0">
              <a:lnSpc>
                <a:spcPct val="100000"/>
              </a:lnSpc>
              <a:spcBef>
                <a:spcPts val="1173"/>
              </a:spcBef>
              <a:spcAft>
                <a:spcPts val="0"/>
              </a:spcAft>
              <a:buClr>
                <a:schemeClr val="dk1"/>
              </a:buClr>
              <a:buSzPts val="5867"/>
              <a:buFont typeface="Arial"/>
              <a:buChar char="–"/>
              <a:defRPr sz="5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601154" algn="l" rtl="0">
              <a:lnSpc>
                <a:spcPct val="100000"/>
              </a:lnSpc>
              <a:spcBef>
                <a:spcPts val="1173"/>
              </a:spcBef>
              <a:spcAft>
                <a:spcPts val="0"/>
              </a:spcAft>
              <a:buClr>
                <a:schemeClr val="dk1"/>
              </a:buClr>
              <a:buSzPts val="5867"/>
              <a:buFont typeface="Arial"/>
              <a:buChar char="»"/>
              <a:defRPr sz="5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601154" algn="l" rtl="0">
              <a:lnSpc>
                <a:spcPct val="100000"/>
              </a:lnSpc>
              <a:spcBef>
                <a:spcPts val="1173"/>
              </a:spcBef>
              <a:spcAft>
                <a:spcPts val="0"/>
              </a:spcAft>
              <a:buClr>
                <a:schemeClr val="dk1"/>
              </a:buClr>
              <a:buSzPts val="5867"/>
              <a:buFont typeface="Arial"/>
              <a:buChar char="•"/>
              <a:defRPr sz="5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601154" algn="l" rtl="0">
              <a:lnSpc>
                <a:spcPct val="100000"/>
              </a:lnSpc>
              <a:spcBef>
                <a:spcPts val="1173"/>
              </a:spcBef>
              <a:spcAft>
                <a:spcPts val="0"/>
              </a:spcAft>
              <a:buClr>
                <a:schemeClr val="dk1"/>
              </a:buClr>
              <a:buSzPts val="5867"/>
              <a:buFont typeface="Arial"/>
              <a:buChar char="•"/>
              <a:defRPr sz="5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601154" algn="l" rtl="0">
              <a:lnSpc>
                <a:spcPct val="100000"/>
              </a:lnSpc>
              <a:spcBef>
                <a:spcPts val="1173"/>
              </a:spcBef>
              <a:spcAft>
                <a:spcPts val="0"/>
              </a:spcAft>
              <a:buClr>
                <a:schemeClr val="dk1"/>
              </a:buClr>
              <a:buSzPts val="5867"/>
              <a:buFont typeface="Arial"/>
              <a:buChar char="•"/>
              <a:defRPr sz="5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601154" algn="l" rtl="0">
              <a:lnSpc>
                <a:spcPct val="100000"/>
              </a:lnSpc>
              <a:spcBef>
                <a:spcPts val="1173"/>
              </a:spcBef>
              <a:spcAft>
                <a:spcPts val="0"/>
              </a:spcAft>
              <a:buClr>
                <a:schemeClr val="dk1"/>
              </a:buClr>
              <a:buSzPts val="5867"/>
              <a:buFont typeface="Arial"/>
              <a:buChar char="•"/>
              <a:defRPr sz="5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body" idx="3"/>
          </p:nvPr>
        </p:nvSpPr>
        <p:spPr>
          <a:xfrm>
            <a:off x="614892" y="7258044"/>
            <a:ext cx="6700308" cy="4502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225" tIns="52225" rIns="52225" bIns="52225" anchor="ctr" anchorCtr="0">
            <a:sp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448"/>
              </a:spcBef>
              <a:spcAft>
                <a:spcPts val="0"/>
              </a:spcAft>
              <a:buClr>
                <a:srgbClr val="1F3864"/>
              </a:buClr>
              <a:buSzPts val="2240"/>
              <a:buFont typeface="Arial"/>
              <a:buNone/>
              <a:defRPr sz="2240" b="1" i="0" u="sng" strike="noStrike" cap="non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750189" algn="l" rtl="0">
              <a:lnSpc>
                <a:spcPct val="100000"/>
              </a:lnSpc>
              <a:spcBef>
                <a:spcPts val="1643"/>
              </a:spcBef>
              <a:spcAft>
                <a:spcPts val="0"/>
              </a:spcAft>
              <a:buClr>
                <a:schemeClr val="dk1"/>
              </a:buClr>
              <a:buSzPts val="8214"/>
              <a:buFont typeface="Arial"/>
              <a:buChar char="–"/>
              <a:defRPr sz="821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675640" algn="l" rtl="0">
              <a:lnSpc>
                <a:spcPct val="100000"/>
              </a:lnSpc>
              <a:spcBef>
                <a:spcPts val="1408"/>
              </a:spcBef>
              <a:spcAft>
                <a:spcPts val="0"/>
              </a:spcAft>
              <a:buClr>
                <a:schemeClr val="dk1"/>
              </a:buClr>
              <a:buSzPts val="7040"/>
              <a:buFont typeface="Arial"/>
              <a:buChar char="•"/>
              <a:defRPr sz="70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601154" algn="l" rtl="0">
              <a:lnSpc>
                <a:spcPct val="100000"/>
              </a:lnSpc>
              <a:spcBef>
                <a:spcPts val="1173"/>
              </a:spcBef>
              <a:spcAft>
                <a:spcPts val="0"/>
              </a:spcAft>
              <a:buClr>
                <a:schemeClr val="dk1"/>
              </a:buClr>
              <a:buSzPts val="5867"/>
              <a:buFont typeface="Arial"/>
              <a:buChar char="–"/>
              <a:defRPr sz="5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601154" algn="l" rtl="0">
              <a:lnSpc>
                <a:spcPct val="100000"/>
              </a:lnSpc>
              <a:spcBef>
                <a:spcPts val="1173"/>
              </a:spcBef>
              <a:spcAft>
                <a:spcPts val="0"/>
              </a:spcAft>
              <a:buClr>
                <a:schemeClr val="dk1"/>
              </a:buClr>
              <a:buSzPts val="5867"/>
              <a:buFont typeface="Arial"/>
              <a:buChar char="»"/>
              <a:defRPr sz="5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601154" algn="l" rtl="0">
              <a:lnSpc>
                <a:spcPct val="100000"/>
              </a:lnSpc>
              <a:spcBef>
                <a:spcPts val="1173"/>
              </a:spcBef>
              <a:spcAft>
                <a:spcPts val="0"/>
              </a:spcAft>
              <a:buClr>
                <a:schemeClr val="dk1"/>
              </a:buClr>
              <a:buSzPts val="5867"/>
              <a:buFont typeface="Arial"/>
              <a:buChar char="•"/>
              <a:defRPr sz="5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601154" algn="l" rtl="0">
              <a:lnSpc>
                <a:spcPct val="100000"/>
              </a:lnSpc>
              <a:spcBef>
                <a:spcPts val="1173"/>
              </a:spcBef>
              <a:spcAft>
                <a:spcPts val="0"/>
              </a:spcAft>
              <a:buClr>
                <a:schemeClr val="dk1"/>
              </a:buClr>
              <a:buSzPts val="5867"/>
              <a:buFont typeface="Arial"/>
              <a:buChar char="•"/>
              <a:defRPr sz="5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601154" algn="l" rtl="0">
              <a:lnSpc>
                <a:spcPct val="100000"/>
              </a:lnSpc>
              <a:spcBef>
                <a:spcPts val="1173"/>
              </a:spcBef>
              <a:spcAft>
                <a:spcPts val="0"/>
              </a:spcAft>
              <a:buClr>
                <a:schemeClr val="dk1"/>
              </a:buClr>
              <a:buSzPts val="5867"/>
              <a:buFont typeface="Arial"/>
              <a:buChar char="•"/>
              <a:defRPr sz="5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601154" algn="l" rtl="0">
              <a:lnSpc>
                <a:spcPct val="100000"/>
              </a:lnSpc>
              <a:spcBef>
                <a:spcPts val="1173"/>
              </a:spcBef>
              <a:spcAft>
                <a:spcPts val="0"/>
              </a:spcAft>
              <a:buClr>
                <a:schemeClr val="dk1"/>
              </a:buClr>
              <a:buSzPts val="5867"/>
              <a:buFont typeface="Arial"/>
              <a:buChar char="•"/>
              <a:defRPr sz="5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4"/>
          </p:nvPr>
        </p:nvSpPr>
        <p:spPr>
          <a:xfrm>
            <a:off x="7724777" y="3063162"/>
            <a:ext cx="6699249" cy="493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0600" tIns="130600" rIns="130600" bIns="130600" anchor="t" anchorCtr="0">
            <a:sp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299"/>
              </a:spcBef>
              <a:spcAft>
                <a:spcPts val="0"/>
              </a:spcAft>
              <a:buClr>
                <a:srgbClr val="1F3864"/>
              </a:buClr>
              <a:buSzPts val="1493"/>
              <a:buFont typeface="Arial"/>
              <a:buNone/>
              <a:defRPr sz="1493" b="0" i="0" u="none" strike="noStrike" cap="none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323405" algn="l" rtl="0">
              <a:lnSpc>
                <a:spcPct val="100000"/>
              </a:lnSpc>
              <a:spcBef>
                <a:spcPts val="299"/>
              </a:spcBef>
              <a:spcAft>
                <a:spcPts val="0"/>
              </a:spcAft>
              <a:buClr>
                <a:schemeClr val="dk1"/>
              </a:buClr>
              <a:buSzPts val="1493"/>
              <a:buFont typeface="Arial"/>
              <a:buChar char="–"/>
              <a:defRPr sz="1493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marR="0" lvl="2" indent="-323405" algn="l" rtl="0">
              <a:lnSpc>
                <a:spcPct val="100000"/>
              </a:lnSpc>
              <a:spcBef>
                <a:spcPts val="299"/>
              </a:spcBef>
              <a:spcAft>
                <a:spcPts val="0"/>
              </a:spcAft>
              <a:buClr>
                <a:schemeClr val="dk1"/>
              </a:buClr>
              <a:buSzPts val="1493"/>
              <a:buFont typeface="Arial"/>
              <a:buChar char="•"/>
              <a:defRPr sz="1493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marR="0" lvl="3" indent="-323405" algn="l" rtl="0">
              <a:lnSpc>
                <a:spcPct val="100000"/>
              </a:lnSpc>
              <a:spcBef>
                <a:spcPts val="299"/>
              </a:spcBef>
              <a:spcAft>
                <a:spcPts val="0"/>
              </a:spcAft>
              <a:buClr>
                <a:schemeClr val="dk1"/>
              </a:buClr>
              <a:buSzPts val="1493"/>
              <a:buFont typeface="Arial"/>
              <a:buChar char="–"/>
              <a:defRPr sz="1493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marR="0" lvl="4" indent="-323405" algn="l" rtl="0">
              <a:lnSpc>
                <a:spcPct val="100000"/>
              </a:lnSpc>
              <a:spcBef>
                <a:spcPts val="299"/>
              </a:spcBef>
              <a:spcAft>
                <a:spcPts val="0"/>
              </a:spcAft>
              <a:buClr>
                <a:schemeClr val="dk1"/>
              </a:buClr>
              <a:buSzPts val="1493"/>
              <a:buFont typeface="Arial"/>
              <a:buChar char="»"/>
              <a:defRPr sz="1493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marR="0" lvl="5" indent="-601154" algn="l" rtl="0">
              <a:lnSpc>
                <a:spcPct val="100000"/>
              </a:lnSpc>
              <a:spcBef>
                <a:spcPts val="1173"/>
              </a:spcBef>
              <a:spcAft>
                <a:spcPts val="0"/>
              </a:spcAft>
              <a:buClr>
                <a:schemeClr val="dk1"/>
              </a:buClr>
              <a:buSzPts val="5867"/>
              <a:buFont typeface="Arial"/>
              <a:buChar char="•"/>
              <a:defRPr sz="5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601154" algn="l" rtl="0">
              <a:lnSpc>
                <a:spcPct val="100000"/>
              </a:lnSpc>
              <a:spcBef>
                <a:spcPts val="1173"/>
              </a:spcBef>
              <a:spcAft>
                <a:spcPts val="0"/>
              </a:spcAft>
              <a:buClr>
                <a:schemeClr val="dk1"/>
              </a:buClr>
              <a:buSzPts val="5867"/>
              <a:buFont typeface="Arial"/>
              <a:buChar char="•"/>
              <a:defRPr sz="5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601154" algn="l" rtl="0">
              <a:lnSpc>
                <a:spcPct val="100000"/>
              </a:lnSpc>
              <a:spcBef>
                <a:spcPts val="1173"/>
              </a:spcBef>
              <a:spcAft>
                <a:spcPts val="0"/>
              </a:spcAft>
              <a:buClr>
                <a:schemeClr val="dk1"/>
              </a:buClr>
              <a:buSzPts val="5867"/>
              <a:buFont typeface="Arial"/>
              <a:buChar char="•"/>
              <a:defRPr sz="5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601154" algn="l" rtl="0">
              <a:lnSpc>
                <a:spcPct val="100000"/>
              </a:lnSpc>
              <a:spcBef>
                <a:spcPts val="1173"/>
              </a:spcBef>
              <a:spcAft>
                <a:spcPts val="0"/>
              </a:spcAft>
              <a:buClr>
                <a:schemeClr val="dk1"/>
              </a:buClr>
              <a:buSzPts val="5867"/>
              <a:buFont typeface="Arial"/>
              <a:buChar char="•"/>
              <a:defRPr sz="5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body" idx="5"/>
          </p:nvPr>
        </p:nvSpPr>
        <p:spPr>
          <a:xfrm>
            <a:off x="7724776" y="2638448"/>
            <a:ext cx="6699250" cy="4502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225" tIns="52225" rIns="52225" bIns="52225" anchor="ctr" anchorCtr="0">
            <a:sp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448"/>
              </a:spcBef>
              <a:spcAft>
                <a:spcPts val="0"/>
              </a:spcAft>
              <a:buClr>
                <a:srgbClr val="1F3864"/>
              </a:buClr>
              <a:buSzPts val="2240"/>
              <a:buFont typeface="Arial"/>
              <a:buNone/>
              <a:defRPr sz="2240" b="1" i="0" u="sng" strike="noStrike" cap="non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750189" algn="l" rtl="0">
              <a:lnSpc>
                <a:spcPct val="100000"/>
              </a:lnSpc>
              <a:spcBef>
                <a:spcPts val="1643"/>
              </a:spcBef>
              <a:spcAft>
                <a:spcPts val="0"/>
              </a:spcAft>
              <a:buClr>
                <a:schemeClr val="dk1"/>
              </a:buClr>
              <a:buSzPts val="8214"/>
              <a:buFont typeface="Arial"/>
              <a:buChar char="–"/>
              <a:defRPr sz="821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675640" algn="l" rtl="0">
              <a:lnSpc>
                <a:spcPct val="100000"/>
              </a:lnSpc>
              <a:spcBef>
                <a:spcPts val="1408"/>
              </a:spcBef>
              <a:spcAft>
                <a:spcPts val="0"/>
              </a:spcAft>
              <a:buClr>
                <a:schemeClr val="dk1"/>
              </a:buClr>
              <a:buSzPts val="7040"/>
              <a:buFont typeface="Arial"/>
              <a:buChar char="•"/>
              <a:defRPr sz="70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601154" algn="l" rtl="0">
              <a:lnSpc>
                <a:spcPct val="100000"/>
              </a:lnSpc>
              <a:spcBef>
                <a:spcPts val="1173"/>
              </a:spcBef>
              <a:spcAft>
                <a:spcPts val="0"/>
              </a:spcAft>
              <a:buClr>
                <a:schemeClr val="dk1"/>
              </a:buClr>
              <a:buSzPts val="5867"/>
              <a:buFont typeface="Arial"/>
              <a:buChar char="–"/>
              <a:defRPr sz="5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601154" algn="l" rtl="0">
              <a:lnSpc>
                <a:spcPct val="100000"/>
              </a:lnSpc>
              <a:spcBef>
                <a:spcPts val="1173"/>
              </a:spcBef>
              <a:spcAft>
                <a:spcPts val="0"/>
              </a:spcAft>
              <a:buClr>
                <a:schemeClr val="dk1"/>
              </a:buClr>
              <a:buSzPts val="5867"/>
              <a:buFont typeface="Arial"/>
              <a:buChar char="»"/>
              <a:defRPr sz="5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601154" algn="l" rtl="0">
              <a:lnSpc>
                <a:spcPct val="100000"/>
              </a:lnSpc>
              <a:spcBef>
                <a:spcPts val="1173"/>
              </a:spcBef>
              <a:spcAft>
                <a:spcPts val="0"/>
              </a:spcAft>
              <a:buClr>
                <a:schemeClr val="dk1"/>
              </a:buClr>
              <a:buSzPts val="5867"/>
              <a:buFont typeface="Arial"/>
              <a:buChar char="•"/>
              <a:defRPr sz="5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601154" algn="l" rtl="0">
              <a:lnSpc>
                <a:spcPct val="100000"/>
              </a:lnSpc>
              <a:spcBef>
                <a:spcPts val="1173"/>
              </a:spcBef>
              <a:spcAft>
                <a:spcPts val="0"/>
              </a:spcAft>
              <a:buClr>
                <a:schemeClr val="dk1"/>
              </a:buClr>
              <a:buSzPts val="5867"/>
              <a:buFont typeface="Arial"/>
              <a:buChar char="•"/>
              <a:defRPr sz="5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601154" algn="l" rtl="0">
              <a:lnSpc>
                <a:spcPct val="100000"/>
              </a:lnSpc>
              <a:spcBef>
                <a:spcPts val="1173"/>
              </a:spcBef>
              <a:spcAft>
                <a:spcPts val="0"/>
              </a:spcAft>
              <a:buClr>
                <a:schemeClr val="dk1"/>
              </a:buClr>
              <a:buSzPts val="5867"/>
              <a:buFont typeface="Arial"/>
              <a:buChar char="•"/>
              <a:defRPr sz="5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601154" algn="l" rtl="0">
              <a:lnSpc>
                <a:spcPct val="100000"/>
              </a:lnSpc>
              <a:spcBef>
                <a:spcPts val="1173"/>
              </a:spcBef>
              <a:spcAft>
                <a:spcPts val="0"/>
              </a:spcAft>
              <a:buClr>
                <a:schemeClr val="dk1"/>
              </a:buClr>
              <a:buSzPts val="5867"/>
              <a:buFont typeface="Arial"/>
              <a:buChar char="•"/>
              <a:defRPr sz="5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body" idx="6"/>
          </p:nvPr>
        </p:nvSpPr>
        <p:spPr>
          <a:xfrm>
            <a:off x="14838893" y="3063162"/>
            <a:ext cx="6699249" cy="493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0600" tIns="130600" rIns="130600" bIns="130600" anchor="t" anchorCtr="0">
            <a:sp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299"/>
              </a:spcBef>
              <a:spcAft>
                <a:spcPts val="0"/>
              </a:spcAft>
              <a:buClr>
                <a:srgbClr val="1F3864"/>
              </a:buClr>
              <a:buSzPts val="1493"/>
              <a:buFont typeface="Arial"/>
              <a:buNone/>
              <a:defRPr sz="1493" b="0" i="0" u="none" strike="noStrike" cap="none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323405" algn="l" rtl="0">
              <a:lnSpc>
                <a:spcPct val="100000"/>
              </a:lnSpc>
              <a:spcBef>
                <a:spcPts val="299"/>
              </a:spcBef>
              <a:spcAft>
                <a:spcPts val="0"/>
              </a:spcAft>
              <a:buClr>
                <a:schemeClr val="dk1"/>
              </a:buClr>
              <a:buSzPts val="1493"/>
              <a:buFont typeface="Arial"/>
              <a:buChar char="–"/>
              <a:defRPr sz="1493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marR="0" lvl="2" indent="-323405" algn="l" rtl="0">
              <a:lnSpc>
                <a:spcPct val="100000"/>
              </a:lnSpc>
              <a:spcBef>
                <a:spcPts val="299"/>
              </a:spcBef>
              <a:spcAft>
                <a:spcPts val="0"/>
              </a:spcAft>
              <a:buClr>
                <a:schemeClr val="dk1"/>
              </a:buClr>
              <a:buSzPts val="1493"/>
              <a:buFont typeface="Arial"/>
              <a:buChar char="•"/>
              <a:defRPr sz="1493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marR="0" lvl="3" indent="-323405" algn="l" rtl="0">
              <a:lnSpc>
                <a:spcPct val="100000"/>
              </a:lnSpc>
              <a:spcBef>
                <a:spcPts val="299"/>
              </a:spcBef>
              <a:spcAft>
                <a:spcPts val="0"/>
              </a:spcAft>
              <a:buClr>
                <a:schemeClr val="dk1"/>
              </a:buClr>
              <a:buSzPts val="1493"/>
              <a:buFont typeface="Arial"/>
              <a:buChar char="–"/>
              <a:defRPr sz="1493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marR="0" lvl="4" indent="-323405" algn="l" rtl="0">
              <a:lnSpc>
                <a:spcPct val="100000"/>
              </a:lnSpc>
              <a:spcBef>
                <a:spcPts val="299"/>
              </a:spcBef>
              <a:spcAft>
                <a:spcPts val="0"/>
              </a:spcAft>
              <a:buClr>
                <a:schemeClr val="dk1"/>
              </a:buClr>
              <a:buSzPts val="1493"/>
              <a:buFont typeface="Arial"/>
              <a:buChar char="»"/>
              <a:defRPr sz="1493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marR="0" lvl="5" indent="-601154" algn="l" rtl="0">
              <a:lnSpc>
                <a:spcPct val="100000"/>
              </a:lnSpc>
              <a:spcBef>
                <a:spcPts val="1173"/>
              </a:spcBef>
              <a:spcAft>
                <a:spcPts val="0"/>
              </a:spcAft>
              <a:buClr>
                <a:schemeClr val="dk1"/>
              </a:buClr>
              <a:buSzPts val="5867"/>
              <a:buFont typeface="Arial"/>
              <a:buChar char="•"/>
              <a:defRPr sz="5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601154" algn="l" rtl="0">
              <a:lnSpc>
                <a:spcPct val="100000"/>
              </a:lnSpc>
              <a:spcBef>
                <a:spcPts val="1173"/>
              </a:spcBef>
              <a:spcAft>
                <a:spcPts val="0"/>
              </a:spcAft>
              <a:buClr>
                <a:schemeClr val="dk1"/>
              </a:buClr>
              <a:buSzPts val="5867"/>
              <a:buFont typeface="Arial"/>
              <a:buChar char="•"/>
              <a:defRPr sz="5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601154" algn="l" rtl="0">
              <a:lnSpc>
                <a:spcPct val="100000"/>
              </a:lnSpc>
              <a:spcBef>
                <a:spcPts val="1173"/>
              </a:spcBef>
              <a:spcAft>
                <a:spcPts val="0"/>
              </a:spcAft>
              <a:buClr>
                <a:schemeClr val="dk1"/>
              </a:buClr>
              <a:buSzPts val="5867"/>
              <a:buFont typeface="Arial"/>
              <a:buChar char="•"/>
              <a:defRPr sz="5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601154" algn="l" rtl="0">
              <a:lnSpc>
                <a:spcPct val="100000"/>
              </a:lnSpc>
              <a:spcBef>
                <a:spcPts val="1173"/>
              </a:spcBef>
              <a:spcAft>
                <a:spcPts val="0"/>
              </a:spcAft>
              <a:buClr>
                <a:schemeClr val="dk1"/>
              </a:buClr>
              <a:buSzPts val="5867"/>
              <a:buFont typeface="Arial"/>
              <a:buChar char="•"/>
              <a:defRPr sz="5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body" idx="7"/>
          </p:nvPr>
        </p:nvSpPr>
        <p:spPr>
          <a:xfrm>
            <a:off x="14833600" y="2638448"/>
            <a:ext cx="6705600" cy="4502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225" tIns="52225" rIns="52225" bIns="52225" anchor="ctr" anchorCtr="0">
            <a:sp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448"/>
              </a:spcBef>
              <a:spcAft>
                <a:spcPts val="0"/>
              </a:spcAft>
              <a:buClr>
                <a:srgbClr val="1F3864"/>
              </a:buClr>
              <a:buSzPts val="2240"/>
              <a:buFont typeface="Arial"/>
              <a:buNone/>
              <a:defRPr sz="2240" b="1" i="0" u="sng" strike="noStrike" cap="non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750189" algn="l" rtl="0">
              <a:lnSpc>
                <a:spcPct val="100000"/>
              </a:lnSpc>
              <a:spcBef>
                <a:spcPts val="1643"/>
              </a:spcBef>
              <a:spcAft>
                <a:spcPts val="0"/>
              </a:spcAft>
              <a:buClr>
                <a:schemeClr val="dk1"/>
              </a:buClr>
              <a:buSzPts val="8214"/>
              <a:buFont typeface="Arial"/>
              <a:buChar char="–"/>
              <a:defRPr sz="821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675640" algn="l" rtl="0">
              <a:lnSpc>
                <a:spcPct val="100000"/>
              </a:lnSpc>
              <a:spcBef>
                <a:spcPts val="1408"/>
              </a:spcBef>
              <a:spcAft>
                <a:spcPts val="0"/>
              </a:spcAft>
              <a:buClr>
                <a:schemeClr val="dk1"/>
              </a:buClr>
              <a:buSzPts val="7040"/>
              <a:buFont typeface="Arial"/>
              <a:buChar char="•"/>
              <a:defRPr sz="70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601154" algn="l" rtl="0">
              <a:lnSpc>
                <a:spcPct val="100000"/>
              </a:lnSpc>
              <a:spcBef>
                <a:spcPts val="1173"/>
              </a:spcBef>
              <a:spcAft>
                <a:spcPts val="0"/>
              </a:spcAft>
              <a:buClr>
                <a:schemeClr val="dk1"/>
              </a:buClr>
              <a:buSzPts val="5867"/>
              <a:buFont typeface="Arial"/>
              <a:buChar char="–"/>
              <a:defRPr sz="5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601154" algn="l" rtl="0">
              <a:lnSpc>
                <a:spcPct val="100000"/>
              </a:lnSpc>
              <a:spcBef>
                <a:spcPts val="1173"/>
              </a:spcBef>
              <a:spcAft>
                <a:spcPts val="0"/>
              </a:spcAft>
              <a:buClr>
                <a:schemeClr val="dk1"/>
              </a:buClr>
              <a:buSzPts val="5867"/>
              <a:buFont typeface="Arial"/>
              <a:buChar char="»"/>
              <a:defRPr sz="5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601154" algn="l" rtl="0">
              <a:lnSpc>
                <a:spcPct val="100000"/>
              </a:lnSpc>
              <a:spcBef>
                <a:spcPts val="1173"/>
              </a:spcBef>
              <a:spcAft>
                <a:spcPts val="0"/>
              </a:spcAft>
              <a:buClr>
                <a:schemeClr val="dk1"/>
              </a:buClr>
              <a:buSzPts val="5867"/>
              <a:buFont typeface="Arial"/>
              <a:buChar char="•"/>
              <a:defRPr sz="5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601154" algn="l" rtl="0">
              <a:lnSpc>
                <a:spcPct val="100000"/>
              </a:lnSpc>
              <a:spcBef>
                <a:spcPts val="1173"/>
              </a:spcBef>
              <a:spcAft>
                <a:spcPts val="0"/>
              </a:spcAft>
              <a:buClr>
                <a:schemeClr val="dk1"/>
              </a:buClr>
              <a:buSzPts val="5867"/>
              <a:buFont typeface="Arial"/>
              <a:buChar char="•"/>
              <a:defRPr sz="5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601154" algn="l" rtl="0">
              <a:lnSpc>
                <a:spcPct val="100000"/>
              </a:lnSpc>
              <a:spcBef>
                <a:spcPts val="1173"/>
              </a:spcBef>
              <a:spcAft>
                <a:spcPts val="0"/>
              </a:spcAft>
              <a:buClr>
                <a:schemeClr val="dk1"/>
              </a:buClr>
              <a:buSzPts val="5867"/>
              <a:buFont typeface="Arial"/>
              <a:buChar char="•"/>
              <a:defRPr sz="5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601154" algn="l" rtl="0">
              <a:lnSpc>
                <a:spcPct val="100000"/>
              </a:lnSpc>
              <a:spcBef>
                <a:spcPts val="1173"/>
              </a:spcBef>
              <a:spcAft>
                <a:spcPts val="0"/>
              </a:spcAft>
              <a:buClr>
                <a:schemeClr val="dk1"/>
              </a:buClr>
              <a:buSzPts val="5867"/>
              <a:buFont typeface="Arial"/>
              <a:buChar char="•"/>
              <a:defRPr sz="5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8"/>
          </p:nvPr>
        </p:nvSpPr>
        <p:spPr>
          <a:xfrm>
            <a:off x="21947716" y="2638448"/>
            <a:ext cx="6698012" cy="4502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225" tIns="52225" rIns="52225" bIns="52225" anchor="ctr" anchorCtr="0">
            <a:sp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448"/>
              </a:spcBef>
              <a:spcAft>
                <a:spcPts val="0"/>
              </a:spcAft>
              <a:buClr>
                <a:srgbClr val="1F3864"/>
              </a:buClr>
              <a:buSzPts val="2240"/>
              <a:buFont typeface="Arial"/>
              <a:buNone/>
              <a:defRPr sz="2240" b="1" i="0" u="sng" strike="noStrike" cap="non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750189" algn="l" rtl="0">
              <a:lnSpc>
                <a:spcPct val="100000"/>
              </a:lnSpc>
              <a:spcBef>
                <a:spcPts val="1643"/>
              </a:spcBef>
              <a:spcAft>
                <a:spcPts val="0"/>
              </a:spcAft>
              <a:buClr>
                <a:schemeClr val="dk1"/>
              </a:buClr>
              <a:buSzPts val="8214"/>
              <a:buFont typeface="Arial"/>
              <a:buChar char="–"/>
              <a:defRPr sz="821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675640" algn="l" rtl="0">
              <a:lnSpc>
                <a:spcPct val="100000"/>
              </a:lnSpc>
              <a:spcBef>
                <a:spcPts val="1408"/>
              </a:spcBef>
              <a:spcAft>
                <a:spcPts val="0"/>
              </a:spcAft>
              <a:buClr>
                <a:schemeClr val="dk1"/>
              </a:buClr>
              <a:buSzPts val="7040"/>
              <a:buFont typeface="Arial"/>
              <a:buChar char="•"/>
              <a:defRPr sz="70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601154" algn="l" rtl="0">
              <a:lnSpc>
                <a:spcPct val="100000"/>
              </a:lnSpc>
              <a:spcBef>
                <a:spcPts val="1173"/>
              </a:spcBef>
              <a:spcAft>
                <a:spcPts val="0"/>
              </a:spcAft>
              <a:buClr>
                <a:schemeClr val="dk1"/>
              </a:buClr>
              <a:buSzPts val="5867"/>
              <a:buFont typeface="Arial"/>
              <a:buChar char="–"/>
              <a:defRPr sz="5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601154" algn="l" rtl="0">
              <a:lnSpc>
                <a:spcPct val="100000"/>
              </a:lnSpc>
              <a:spcBef>
                <a:spcPts val="1173"/>
              </a:spcBef>
              <a:spcAft>
                <a:spcPts val="0"/>
              </a:spcAft>
              <a:buClr>
                <a:schemeClr val="dk1"/>
              </a:buClr>
              <a:buSzPts val="5867"/>
              <a:buFont typeface="Arial"/>
              <a:buChar char="»"/>
              <a:defRPr sz="5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601154" algn="l" rtl="0">
              <a:lnSpc>
                <a:spcPct val="100000"/>
              </a:lnSpc>
              <a:spcBef>
                <a:spcPts val="1173"/>
              </a:spcBef>
              <a:spcAft>
                <a:spcPts val="0"/>
              </a:spcAft>
              <a:buClr>
                <a:schemeClr val="dk1"/>
              </a:buClr>
              <a:buSzPts val="5867"/>
              <a:buFont typeface="Arial"/>
              <a:buChar char="•"/>
              <a:defRPr sz="5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601154" algn="l" rtl="0">
              <a:lnSpc>
                <a:spcPct val="100000"/>
              </a:lnSpc>
              <a:spcBef>
                <a:spcPts val="1173"/>
              </a:spcBef>
              <a:spcAft>
                <a:spcPts val="0"/>
              </a:spcAft>
              <a:buClr>
                <a:schemeClr val="dk1"/>
              </a:buClr>
              <a:buSzPts val="5867"/>
              <a:buFont typeface="Arial"/>
              <a:buChar char="•"/>
              <a:defRPr sz="5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601154" algn="l" rtl="0">
              <a:lnSpc>
                <a:spcPct val="100000"/>
              </a:lnSpc>
              <a:spcBef>
                <a:spcPts val="1173"/>
              </a:spcBef>
              <a:spcAft>
                <a:spcPts val="0"/>
              </a:spcAft>
              <a:buClr>
                <a:schemeClr val="dk1"/>
              </a:buClr>
              <a:buSzPts val="5867"/>
              <a:buFont typeface="Arial"/>
              <a:buChar char="•"/>
              <a:defRPr sz="5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601154" algn="l" rtl="0">
              <a:lnSpc>
                <a:spcPct val="100000"/>
              </a:lnSpc>
              <a:spcBef>
                <a:spcPts val="1173"/>
              </a:spcBef>
              <a:spcAft>
                <a:spcPts val="0"/>
              </a:spcAft>
              <a:buClr>
                <a:schemeClr val="dk1"/>
              </a:buClr>
              <a:buSzPts val="5867"/>
              <a:buFont typeface="Arial"/>
              <a:buChar char="•"/>
              <a:defRPr sz="5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body" idx="9"/>
          </p:nvPr>
        </p:nvSpPr>
        <p:spPr>
          <a:xfrm>
            <a:off x="21947716" y="3063162"/>
            <a:ext cx="6698012" cy="493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0600" tIns="130600" rIns="130600" bIns="130600" anchor="t" anchorCtr="0">
            <a:sp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299"/>
              </a:spcBef>
              <a:spcAft>
                <a:spcPts val="0"/>
              </a:spcAft>
              <a:buClr>
                <a:srgbClr val="1F3864"/>
              </a:buClr>
              <a:buSzPts val="1493"/>
              <a:buFont typeface="Arial"/>
              <a:buNone/>
              <a:defRPr sz="1493" b="0" i="0" u="none" strike="noStrike" cap="none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323405" algn="l" rtl="0">
              <a:lnSpc>
                <a:spcPct val="100000"/>
              </a:lnSpc>
              <a:spcBef>
                <a:spcPts val="299"/>
              </a:spcBef>
              <a:spcAft>
                <a:spcPts val="0"/>
              </a:spcAft>
              <a:buClr>
                <a:schemeClr val="dk1"/>
              </a:buClr>
              <a:buSzPts val="1493"/>
              <a:buFont typeface="Arial"/>
              <a:buChar char="–"/>
              <a:defRPr sz="1493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marR="0" lvl="2" indent="-323405" algn="l" rtl="0">
              <a:lnSpc>
                <a:spcPct val="100000"/>
              </a:lnSpc>
              <a:spcBef>
                <a:spcPts val="299"/>
              </a:spcBef>
              <a:spcAft>
                <a:spcPts val="0"/>
              </a:spcAft>
              <a:buClr>
                <a:schemeClr val="dk1"/>
              </a:buClr>
              <a:buSzPts val="1493"/>
              <a:buFont typeface="Arial"/>
              <a:buChar char="•"/>
              <a:defRPr sz="1493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marR="0" lvl="3" indent="-323405" algn="l" rtl="0">
              <a:lnSpc>
                <a:spcPct val="100000"/>
              </a:lnSpc>
              <a:spcBef>
                <a:spcPts val="299"/>
              </a:spcBef>
              <a:spcAft>
                <a:spcPts val="0"/>
              </a:spcAft>
              <a:buClr>
                <a:schemeClr val="dk1"/>
              </a:buClr>
              <a:buSzPts val="1493"/>
              <a:buFont typeface="Arial"/>
              <a:buChar char="–"/>
              <a:defRPr sz="1493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marR="0" lvl="4" indent="-323405" algn="l" rtl="0">
              <a:lnSpc>
                <a:spcPct val="100000"/>
              </a:lnSpc>
              <a:spcBef>
                <a:spcPts val="299"/>
              </a:spcBef>
              <a:spcAft>
                <a:spcPts val="0"/>
              </a:spcAft>
              <a:buClr>
                <a:schemeClr val="dk1"/>
              </a:buClr>
              <a:buSzPts val="1493"/>
              <a:buFont typeface="Arial"/>
              <a:buChar char="»"/>
              <a:defRPr sz="1493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marR="0" lvl="5" indent="-601154" algn="l" rtl="0">
              <a:lnSpc>
                <a:spcPct val="100000"/>
              </a:lnSpc>
              <a:spcBef>
                <a:spcPts val="1173"/>
              </a:spcBef>
              <a:spcAft>
                <a:spcPts val="0"/>
              </a:spcAft>
              <a:buClr>
                <a:schemeClr val="dk1"/>
              </a:buClr>
              <a:buSzPts val="5867"/>
              <a:buFont typeface="Arial"/>
              <a:buChar char="•"/>
              <a:defRPr sz="5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601154" algn="l" rtl="0">
              <a:lnSpc>
                <a:spcPct val="100000"/>
              </a:lnSpc>
              <a:spcBef>
                <a:spcPts val="1173"/>
              </a:spcBef>
              <a:spcAft>
                <a:spcPts val="0"/>
              </a:spcAft>
              <a:buClr>
                <a:schemeClr val="dk1"/>
              </a:buClr>
              <a:buSzPts val="5867"/>
              <a:buFont typeface="Arial"/>
              <a:buChar char="•"/>
              <a:defRPr sz="5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601154" algn="l" rtl="0">
              <a:lnSpc>
                <a:spcPct val="100000"/>
              </a:lnSpc>
              <a:spcBef>
                <a:spcPts val="1173"/>
              </a:spcBef>
              <a:spcAft>
                <a:spcPts val="0"/>
              </a:spcAft>
              <a:buClr>
                <a:schemeClr val="dk1"/>
              </a:buClr>
              <a:buSzPts val="5867"/>
              <a:buFont typeface="Arial"/>
              <a:buChar char="•"/>
              <a:defRPr sz="5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601154" algn="l" rtl="0">
              <a:lnSpc>
                <a:spcPct val="100000"/>
              </a:lnSpc>
              <a:spcBef>
                <a:spcPts val="1173"/>
              </a:spcBef>
              <a:spcAft>
                <a:spcPts val="0"/>
              </a:spcAft>
              <a:buClr>
                <a:schemeClr val="dk1"/>
              </a:buClr>
              <a:buSzPts val="5867"/>
              <a:buFont typeface="Arial"/>
              <a:buChar char="•"/>
              <a:defRPr sz="5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body" idx="13"/>
          </p:nvPr>
        </p:nvSpPr>
        <p:spPr>
          <a:xfrm>
            <a:off x="21947716" y="7288156"/>
            <a:ext cx="6698012" cy="4502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225" tIns="52225" rIns="52225" bIns="52225" anchor="ctr" anchorCtr="0">
            <a:sp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448"/>
              </a:spcBef>
              <a:spcAft>
                <a:spcPts val="0"/>
              </a:spcAft>
              <a:buClr>
                <a:srgbClr val="1F3864"/>
              </a:buClr>
              <a:buSzPts val="2240"/>
              <a:buFont typeface="Arial"/>
              <a:buNone/>
              <a:defRPr sz="2240" b="1" i="0" u="sng" strike="noStrike" cap="non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750189" algn="l" rtl="0">
              <a:lnSpc>
                <a:spcPct val="100000"/>
              </a:lnSpc>
              <a:spcBef>
                <a:spcPts val="1643"/>
              </a:spcBef>
              <a:spcAft>
                <a:spcPts val="0"/>
              </a:spcAft>
              <a:buClr>
                <a:schemeClr val="dk1"/>
              </a:buClr>
              <a:buSzPts val="8214"/>
              <a:buFont typeface="Arial"/>
              <a:buChar char="–"/>
              <a:defRPr sz="821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675640" algn="l" rtl="0">
              <a:lnSpc>
                <a:spcPct val="100000"/>
              </a:lnSpc>
              <a:spcBef>
                <a:spcPts val="1408"/>
              </a:spcBef>
              <a:spcAft>
                <a:spcPts val="0"/>
              </a:spcAft>
              <a:buClr>
                <a:schemeClr val="dk1"/>
              </a:buClr>
              <a:buSzPts val="7040"/>
              <a:buFont typeface="Arial"/>
              <a:buChar char="•"/>
              <a:defRPr sz="70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601154" algn="l" rtl="0">
              <a:lnSpc>
                <a:spcPct val="100000"/>
              </a:lnSpc>
              <a:spcBef>
                <a:spcPts val="1173"/>
              </a:spcBef>
              <a:spcAft>
                <a:spcPts val="0"/>
              </a:spcAft>
              <a:buClr>
                <a:schemeClr val="dk1"/>
              </a:buClr>
              <a:buSzPts val="5867"/>
              <a:buFont typeface="Arial"/>
              <a:buChar char="–"/>
              <a:defRPr sz="5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601154" algn="l" rtl="0">
              <a:lnSpc>
                <a:spcPct val="100000"/>
              </a:lnSpc>
              <a:spcBef>
                <a:spcPts val="1173"/>
              </a:spcBef>
              <a:spcAft>
                <a:spcPts val="0"/>
              </a:spcAft>
              <a:buClr>
                <a:schemeClr val="dk1"/>
              </a:buClr>
              <a:buSzPts val="5867"/>
              <a:buFont typeface="Arial"/>
              <a:buChar char="»"/>
              <a:defRPr sz="5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601154" algn="l" rtl="0">
              <a:lnSpc>
                <a:spcPct val="100000"/>
              </a:lnSpc>
              <a:spcBef>
                <a:spcPts val="1173"/>
              </a:spcBef>
              <a:spcAft>
                <a:spcPts val="0"/>
              </a:spcAft>
              <a:buClr>
                <a:schemeClr val="dk1"/>
              </a:buClr>
              <a:buSzPts val="5867"/>
              <a:buFont typeface="Arial"/>
              <a:buChar char="•"/>
              <a:defRPr sz="5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601154" algn="l" rtl="0">
              <a:lnSpc>
                <a:spcPct val="100000"/>
              </a:lnSpc>
              <a:spcBef>
                <a:spcPts val="1173"/>
              </a:spcBef>
              <a:spcAft>
                <a:spcPts val="0"/>
              </a:spcAft>
              <a:buClr>
                <a:schemeClr val="dk1"/>
              </a:buClr>
              <a:buSzPts val="5867"/>
              <a:buFont typeface="Arial"/>
              <a:buChar char="•"/>
              <a:defRPr sz="5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601154" algn="l" rtl="0">
              <a:lnSpc>
                <a:spcPct val="100000"/>
              </a:lnSpc>
              <a:spcBef>
                <a:spcPts val="1173"/>
              </a:spcBef>
              <a:spcAft>
                <a:spcPts val="0"/>
              </a:spcAft>
              <a:buClr>
                <a:schemeClr val="dk1"/>
              </a:buClr>
              <a:buSzPts val="5867"/>
              <a:buFont typeface="Arial"/>
              <a:buChar char="•"/>
              <a:defRPr sz="5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601154" algn="l" rtl="0">
              <a:lnSpc>
                <a:spcPct val="100000"/>
              </a:lnSpc>
              <a:spcBef>
                <a:spcPts val="1173"/>
              </a:spcBef>
              <a:spcAft>
                <a:spcPts val="0"/>
              </a:spcAft>
              <a:buClr>
                <a:schemeClr val="dk1"/>
              </a:buClr>
              <a:buSzPts val="5867"/>
              <a:buFont typeface="Arial"/>
              <a:buChar char="•"/>
              <a:defRPr sz="5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body" idx="14"/>
          </p:nvPr>
        </p:nvSpPr>
        <p:spPr>
          <a:xfrm>
            <a:off x="21946040" y="7749541"/>
            <a:ext cx="6701366" cy="493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0600" tIns="130600" rIns="130600" bIns="130600" anchor="t" anchorCtr="0">
            <a:sp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299"/>
              </a:spcBef>
              <a:spcAft>
                <a:spcPts val="0"/>
              </a:spcAft>
              <a:buClr>
                <a:srgbClr val="1F3864"/>
              </a:buClr>
              <a:buSzPts val="1493"/>
              <a:buFont typeface="Arial"/>
              <a:buNone/>
              <a:defRPr sz="1493" b="0" i="0" u="none" strike="noStrike" cap="none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323405" algn="l" rtl="0">
              <a:lnSpc>
                <a:spcPct val="100000"/>
              </a:lnSpc>
              <a:spcBef>
                <a:spcPts val="299"/>
              </a:spcBef>
              <a:spcAft>
                <a:spcPts val="0"/>
              </a:spcAft>
              <a:buClr>
                <a:schemeClr val="dk1"/>
              </a:buClr>
              <a:buSzPts val="1493"/>
              <a:buFont typeface="Arial"/>
              <a:buChar char="–"/>
              <a:defRPr sz="1493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marR="0" lvl="2" indent="-323405" algn="l" rtl="0">
              <a:lnSpc>
                <a:spcPct val="100000"/>
              </a:lnSpc>
              <a:spcBef>
                <a:spcPts val="299"/>
              </a:spcBef>
              <a:spcAft>
                <a:spcPts val="0"/>
              </a:spcAft>
              <a:buClr>
                <a:schemeClr val="dk1"/>
              </a:buClr>
              <a:buSzPts val="1493"/>
              <a:buFont typeface="Arial"/>
              <a:buChar char="•"/>
              <a:defRPr sz="1493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marR="0" lvl="3" indent="-323405" algn="l" rtl="0">
              <a:lnSpc>
                <a:spcPct val="100000"/>
              </a:lnSpc>
              <a:spcBef>
                <a:spcPts val="299"/>
              </a:spcBef>
              <a:spcAft>
                <a:spcPts val="0"/>
              </a:spcAft>
              <a:buClr>
                <a:schemeClr val="dk1"/>
              </a:buClr>
              <a:buSzPts val="1493"/>
              <a:buFont typeface="Arial"/>
              <a:buChar char="–"/>
              <a:defRPr sz="1493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marR="0" lvl="4" indent="-323405" algn="l" rtl="0">
              <a:lnSpc>
                <a:spcPct val="100000"/>
              </a:lnSpc>
              <a:spcBef>
                <a:spcPts val="299"/>
              </a:spcBef>
              <a:spcAft>
                <a:spcPts val="0"/>
              </a:spcAft>
              <a:buClr>
                <a:schemeClr val="dk1"/>
              </a:buClr>
              <a:buSzPts val="1493"/>
              <a:buFont typeface="Arial"/>
              <a:buChar char="»"/>
              <a:defRPr sz="1493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marR="0" lvl="5" indent="-601154" algn="l" rtl="0">
              <a:lnSpc>
                <a:spcPct val="100000"/>
              </a:lnSpc>
              <a:spcBef>
                <a:spcPts val="1173"/>
              </a:spcBef>
              <a:spcAft>
                <a:spcPts val="0"/>
              </a:spcAft>
              <a:buClr>
                <a:schemeClr val="dk1"/>
              </a:buClr>
              <a:buSzPts val="5867"/>
              <a:buFont typeface="Arial"/>
              <a:buChar char="•"/>
              <a:defRPr sz="5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601154" algn="l" rtl="0">
              <a:lnSpc>
                <a:spcPct val="100000"/>
              </a:lnSpc>
              <a:spcBef>
                <a:spcPts val="1173"/>
              </a:spcBef>
              <a:spcAft>
                <a:spcPts val="0"/>
              </a:spcAft>
              <a:buClr>
                <a:schemeClr val="dk1"/>
              </a:buClr>
              <a:buSzPts val="5867"/>
              <a:buFont typeface="Arial"/>
              <a:buChar char="•"/>
              <a:defRPr sz="5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601154" algn="l" rtl="0">
              <a:lnSpc>
                <a:spcPct val="100000"/>
              </a:lnSpc>
              <a:spcBef>
                <a:spcPts val="1173"/>
              </a:spcBef>
              <a:spcAft>
                <a:spcPts val="0"/>
              </a:spcAft>
              <a:buClr>
                <a:schemeClr val="dk1"/>
              </a:buClr>
              <a:buSzPts val="5867"/>
              <a:buFont typeface="Arial"/>
              <a:buChar char="•"/>
              <a:defRPr sz="5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601154" algn="l" rtl="0">
              <a:lnSpc>
                <a:spcPct val="100000"/>
              </a:lnSpc>
              <a:spcBef>
                <a:spcPts val="1173"/>
              </a:spcBef>
              <a:spcAft>
                <a:spcPts val="0"/>
              </a:spcAft>
              <a:buClr>
                <a:schemeClr val="dk1"/>
              </a:buClr>
              <a:buSzPts val="5867"/>
              <a:buFont typeface="Arial"/>
              <a:buChar char="•"/>
              <a:defRPr sz="5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5"/>
          </p:nvPr>
        </p:nvSpPr>
        <p:spPr>
          <a:xfrm>
            <a:off x="21947716" y="12991488"/>
            <a:ext cx="6698012" cy="4502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225" tIns="52225" rIns="52225" bIns="52225" anchor="ctr" anchorCtr="0">
            <a:sp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448"/>
              </a:spcBef>
              <a:spcAft>
                <a:spcPts val="0"/>
              </a:spcAft>
              <a:buClr>
                <a:srgbClr val="1F3864"/>
              </a:buClr>
              <a:buSzPts val="2240"/>
              <a:buFont typeface="Arial"/>
              <a:buNone/>
              <a:defRPr sz="2240" b="1" i="0" u="sng" strike="noStrike" cap="non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750189" algn="l" rtl="0">
              <a:lnSpc>
                <a:spcPct val="100000"/>
              </a:lnSpc>
              <a:spcBef>
                <a:spcPts val="1643"/>
              </a:spcBef>
              <a:spcAft>
                <a:spcPts val="0"/>
              </a:spcAft>
              <a:buClr>
                <a:schemeClr val="dk1"/>
              </a:buClr>
              <a:buSzPts val="8214"/>
              <a:buFont typeface="Arial"/>
              <a:buChar char="–"/>
              <a:defRPr sz="821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675640" algn="l" rtl="0">
              <a:lnSpc>
                <a:spcPct val="100000"/>
              </a:lnSpc>
              <a:spcBef>
                <a:spcPts val="1408"/>
              </a:spcBef>
              <a:spcAft>
                <a:spcPts val="0"/>
              </a:spcAft>
              <a:buClr>
                <a:schemeClr val="dk1"/>
              </a:buClr>
              <a:buSzPts val="7040"/>
              <a:buFont typeface="Arial"/>
              <a:buChar char="•"/>
              <a:defRPr sz="70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601154" algn="l" rtl="0">
              <a:lnSpc>
                <a:spcPct val="100000"/>
              </a:lnSpc>
              <a:spcBef>
                <a:spcPts val="1173"/>
              </a:spcBef>
              <a:spcAft>
                <a:spcPts val="0"/>
              </a:spcAft>
              <a:buClr>
                <a:schemeClr val="dk1"/>
              </a:buClr>
              <a:buSzPts val="5867"/>
              <a:buFont typeface="Arial"/>
              <a:buChar char="–"/>
              <a:defRPr sz="5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601154" algn="l" rtl="0">
              <a:lnSpc>
                <a:spcPct val="100000"/>
              </a:lnSpc>
              <a:spcBef>
                <a:spcPts val="1173"/>
              </a:spcBef>
              <a:spcAft>
                <a:spcPts val="0"/>
              </a:spcAft>
              <a:buClr>
                <a:schemeClr val="dk1"/>
              </a:buClr>
              <a:buSzPts val="5867"/>
              <a:buFont typeface="Arial"/>
              <a:buChar char="»"/>
              <a:defRPr sz="5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601154" algn="l" rtl="0">
              <a:lnSpc>
                <a:spcPct val="100000"/>
              </a:lnSpc>
              <a:spcBef>
                <a:spcPts val="1173"/>
              </a:spcBef>
              <a:spcAft>
                <a:spcPts val="0"/>
              </a:spcAft>
              <a:buClr>
                <a:schemeClr val="dk1"/>
              </a:buClr>
              <a:buSzPts val="5867"/>
              <a:buFont typeface="Arial"/>
              <a:buChar char="•"/>
              <a:defRPr sz="5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601154" algn="l" rtl="0">
              <a:lnSpc>
                <a:spcPct val="100000"/>
              </a:lnSpc>
              <a:spcBef>
                <a:spcPts val="1173"/>
              </a:spcBef>
              <a:spcAft>
                <a:spcPts val="0"/>
              </a:spcAft>
              <a:buClr>
                <a:schemeClr val="dk1"/>
              </a:buClr>
              <a:buSzPts val="5867"/>
              <a:buFont typeface="Arial"/>
              <a:buChar char="•"/>
              <a:defRPr sz="5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601154" algn="l" rtl="0">
              <a:lnSpc>
                <a:spcPct val="100000"/>
              </a:lnSpc>
              <a:spcBef>
                <a:spcPts val="1173"/>
              </a:spcBef>
              <a:spcAft>
                <a:spcPts val="0"/>
              </a:spcAft>
              <a:buClr>
                <a:schemeClr val="dk1"/>
              </a:buClr>
              <a:buSzPts val="5867"/>
              <a:buFont typeface="Arial"/>
              <a:buChar char="•"/>
              <a:defRPr sz="5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601154" algn="l" rtl="0">
              <a:lnSpc>
                <a:spcPct val="100000"/>
              </a:lnSpc>
              <a:spcBef>
                <a:spcPts val="1173"/>
              </a:spcBef>
              <a:spcAft>
                <a:spcPts val="0"/>
              </a:spcAft>
              <a:buClr>
                <a:schemeClr val="dk1"/>
              </a:buClr>
              <a:buSzPts val="5867"/>
              <a:buFont typeface="Arial"/>
              <a:buChar char="•"/>
              <a:defRPr sz="5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body" idx="16"/>
          </p:nvPr>
        </p:nvSpPr>
        <p:spPr>
          <a:xfrm>
            <a:off x="21946040" y="13432553"/>
            <a:ext cx="6701366" cy="493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0600" tIns="130600" rIns="130600" bIns="130600" anchor="t" anchorCtr="0">
            <a:sp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299"/>
              </a:spcBef>
              <a:spcAft>
                <a:spcPts val="0"/>
              </a:spcAft>
              <a:buClr>
                <a:srgbClr val="1F3864"/>
              </a:buClr>
              <a:buSzPts val="1493"/>
              <a:buFont typeface="Arial"/>
              <a:buNone/>
              <a:defRPr sz="1493" b="0" i="0" u="none" strike="noStrike" cap="none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323405" algn="l" rtl="0">
              <a:lnSpc>
                <a:spcPct val="100000"/>
              </a:lnSpc>
              <a:spcBef>
                <a:spcPts val="299"/>
              </a:spcBef>
              <a:spcAft>
                <a:spcPts val="0"/>
              </a:spcAft>
              <a:buClr>
                <a:schemeClr val="dk1"/>
              </a:buClr>
              <a:buSzPts val="1493"/>
              <a:buFont typeface="Arial"/>
              <a:buChar char="–"/>
              <a:defRPr sz="1493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marR="0" lvl="2" indent="-323405" algn="l" rtl="0">
              <a:lnSpc>
                <a:spcPct val="100000"/>
              </a:lnSpc>
              <a:spcBef>
                <a:spcPts val="299"/>
              </a:spcBef>
              <a:spcAft>
                <a:spcPts val="0"/>
              </a:spcAft>
              <a:buClr>
                <a:schemeClr val="dk1"/>
              </a:buClr>
              <a:buSzPts val="1493"/>
              <a:buFont typeface="Arial"/>
              <a:buChar char="•"/>
              <a:defRPr sz="1493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marR="0" lvl="3" indent="-323405" algn="l" rtl="0">
              <a:lnSpc>
                <a:spcPct val="100000"/>
              </a:lnSpc>
              <a:spcBef>
                <a:spcPts val="299"/>
              </a:spcBef>
              <a:spcAft>
                <a:spcPts val="0"/>
              </a:spcAft>
              <a:buClr>
                <a:schemeClr val="dk1"/>
              </a:buClr>
              <a:buSzPts val="1493"/>
              <a:buFont typeface="Arial"/>
              <a:buChar char="–"/>
              <a:defRPr sz="1493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marR="0" lvl="4" indent="-323405" algn="l" rtl="0">
              <a:lnSpc>
                <a:spcPct val="100000"/>
              </a:lnSpc>
              <a:spcBef>
                <a:spcPts val="299"/>
              </a:spcBef>
              <a:spcAft>
                <a:spcPts val="0"/>
              </a:spcAft>
              <a:buClr>
                <a:schemeClr val="dk1"/>
              </a:buClr>
              <a:buSzPts val="1493"/>
              <a:buFont typeface="Arial"/>
              <a:buChar char="»"/>
              <a:defRPr sz="1493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marR="0" lvl="5" indent="-601154" algn="l" rtl="0">
              <a:lnSpc>
                <a:spcPct val="100000"/>
              </a:lnSpc>
              <a:spcBef>
                <a:spcPts val="1173"/>
              </a:spcBef>
              <a:spcAft>
                <a:spcPts val="0"/>
              </a:spcAft>
              <a:buClr>
                <a:schemeClr val="dk1"/>
              </a:buClr>
              <a:buSzPts val="5867"/>
              <a:buFont typeface="Arial"/>
              <a:buChar char="•"/>
              <a:defRPr sz="5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601154" algn="l" rtl="0">
              <a:lnSpc>
                <a:spcPct val="100000"/>
              </a:lnSpc>
              <a:spcBef>
                <a:spcPts val="1173"/>
              </a:spcBef>
              <a:spcAft>
                <a:spcPts val="0"/>
              </a:spcAft>
              <a:buClr>
                <a:schemeClr val="dk1"/>
              </a:buClr>
              <a:buSzPts val="5867"/>
              <a:buFont typeface="Arial"/>
              <a:buChar char="•"/>
              <a:defRPr sz="5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601154" algn="l" rtl="0">
              <a:lnSpc>
                <a:spcPct val="100000"/>
              </a:lnSpc>
              <a:spcBef>
                <a:spcPts val="1173"/>
              </a:spcBef>
              <a:spcAft>
                <a:spcPts val="0"/>
              </a:spcAft>
              <a:buClr>
                <a:schemeClr val="dk1"/>
              </a:buClr>
              <a:buSzPts val="5867"/>
              <a:buFont typeface="Arial"/>
              <a:buChar char="•"/>
              <a:defRPr sz="5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601154" algn="l" rtl="0">
              <a:lnSpc>
                <a:spcPct val="100000"/>
              </a:lnSpc>
              <a:spcBef>
                <a:spcPts val="1173"/>
              </a:spcBef>
              <a:spcAft>
                <a:spcPts val="0"/>
              </a:spcAft>
              <a:buClr>
                <a:schemeClr val="dk1"/>
              </a:buClr>
              <a:buSzPts val="5867"/>
              <a:buFont typeface="Arial"/>
              <a:buChar char="•"/>
              <a:defRPr sz="5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body" idx="17"/>
          </p:nvPr>
        </p:nvSpPr>
        <p:spPr>
          <a:xfrm>
            <a:off x="602790" y="7699296"/>
            <a:ext cx="6704542" cy="493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0600" tIns="130600" rIns="130600" bIns="130600" anchor="t" anchorCtr="0">
            <a:sp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299"/>
              </a:spcBef>
              <a:spcAft>
                <a:spcPts val="0"/>
              </a:spcAft>
              <a:buClr>
                <a:srgbClr val="1F3864"/>
              </a:buClr>
              <a:buSzPts val="1493"/>
              <a:buFont typeface="Arial"/>
              <a:buNone/>
              <a:defRPr sz="1493" b="0" i="0" u="none" strike="noStrike" cap="none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323405" algn="l" rtl="0">
              <a:lnSpc>
                <a:spcPct val="100000"/>
              </a:lnSpc>
              <a:spcBef>
                <a:spcPts val="299"/>
              </a:spcBef>
              <a:spcAft>
                <a:spcPts val="0"/>
              </a:spcAft>
              <a:buClr>
                <a:schemeClr val="dk1"/>
              </a:buClr>
              <a:buSzPts val="1493"/>
              <a:buFont typeface="Arial"/>
              <a:buChar char="–"/>
              <a:defRPr sz="1493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marR="0" lvl="2" indent="-323405" algn="l" rtl="0">
              <a:lnSpc>
                <a:spcPct val="100000"/>
              </a:lnSpc>
              <a:spcBef>
                <a:spcPts val="299"/>
              </a:spcBef>
              <a:spcAft>
                <a:spcPts val="0"/>
              </a:spcAft>
              <a:buClr>
                <a:schemeClr val="dk1"/>
              </a:buClr>
              <a:buSzPts val="1493"/>
              <a:buFont typeface="Arial"/>
              <a:buChar char="•"/>
              <a:defRPr sz="1493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marR="0" lvl="3" indent="-323405" algn="l" rtl="0">
              <a:lnSpc>
                <a:spcPct val="100000"/>
              </a:lnSpc>
              <a:spcBef>
                <a:spcPts val="299"/>
              </a:spcBef>
              <a:spcAft>
                <a:spcPts val="0"/>
              </a:spcAft>
              <a:buClr>
                <a:schemeClr val="dk1"/>
              </a:buClr>
              <a:buSzPts val="1493"/>
              <a:buFont typeface="Arial"/>
              <a:buChar char="–"/>
              <a:defRPr sz="1493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marR="0" lvl="4" indent="-323405" algn="l" rtl="0">
              <a:lnSpc>
                <a:spcPct val="100000"/>
              </a:lnSpc>
              <a:spcBef>
                <a:spcPts val="299"/>
              </a:spcBef>
              <a:spcAft>
                <a:spcPts val="0"/>
              </a:spcAft>
              <a:buClr>
                <a:schemeClr val="dk1"/>
              </a:buClr>
              <a:buSzPts val="1493"/>
              <a:buFont typeface="Arial"/>
              <a:buChar char="»"/>
              <a:defRPr sz="1493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marR="0" lvl="5" indent="-601154" algn="l" rtl="0">
              <a:lnSpc>
                <a:spcPct val="100000"/>
              </a:lnSpc>
              <a:spcBef>
                <a:spcPts val="1173"/>
              </a:spcBef>
              <a:spcAft>
                <a:spcPts val="0"/>
              </a:spcAft>
              <a:buClr>
                <a:schemeClr val="dk1"/>
              </a:buClr>
              <a:buSzPts val="5867"/>
              <a:buFont typeface="Arial"/>
              <a:buChar char="•"/>
              <a:defRPr sz="5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601154" algn="l" rtl="0">
              <a:lnSpc>
                <a:spcPct val="100000"/>
              </a:lnSpc>
              <a:spcBef>
                <a:spcPts val="1173"/>
              </a:spcBef>
              <a:spcAft>
                <a:spcPts val="0"/>
              </a:spcAft>
              <a:buClr>
                <a:schemeClr val="dk1"/>
              </a:buClr>
              <a:buSzPts val="5867"/>
              <a:buFont typeface="Arial"/>
              <a:buChar char="•"/>
              <a:defRPr sz="5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601154" algn="l" rtl="0">
              <a:lnSpc>
                <a:spcPct val="100000"/>
              </a:lnSpc>
              <a:spcBef>
                <a:spcPts val="1173"/>
              </a:spcBef>
              <a:spcAft>
                <a:spcPts val="0"/>
              </a:spcAft>
              <a:buClr>
                <a:schemeClr val="dk1"/>
              </a:buClr>
              <a:buSzPts val="5867"/>
              <a:buFont typeface="Arial"/>
              <a:buChar char="•"/>
              <a:defRPr sz="5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601154" algn="l" rtl="0">
              <a:lnSpc>
                <a:spcPct val="100000"/>
              </a:lnSpc>
              <a:spcBef>
                <a:spcPts val="1173"/>
              </a:spcBef>
              <a:spcAft>
                <a:spcPts val="0"/>
              </a:spcAft>
              <a:buClr>
                <a:schemeClr val="dk1"/>
              </a:buClr>
              <a:buSzPts val="5867"/>
              <a:buFont typeface="Arial"/>
              <a:buChar char="•"/>
              <a:defRPr sz="5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body" idx="18"/>
          </p:nvPr>
        </p:nvSpPr>
        <p:spPr>
          <a:xfrm>
            <a:off x="3906520" y="1078170"/>
            <a:ext cx="21447761" cy="5982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768"/>
              </a:spcBef>
              <a:spcAft>
                <a:spcPts val="0"/>
              </a:spcAft>
              <a:buClr>
                <a:srgbClr val="1F3864"/>
              </a:buClr>
              <a:buSzPts val="3840"/>
              <a:buFont typeface="Arial"/>
              <a:buNone/>
              <a:defRPr sz="3840" b="0" i="0" u="none" strike="noStrike" cap="non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1536"/>
              </a:spcBef>
              <a:spcAft>
                <a:spcPts val="0"/>
              </a:spcAft>
              <a:buClr>
                <a:schemeClr val="dk1"/>
              </a:buClr>
              <a:buSzPts val="7680"/>
              <a:buFont typeface="Arial"/>
              <a:buNone/>
              <a:defRPr sz="76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1536"/>
              </a:spcBef>
              <a:spcAft>
                <a:spcPts val="0"/>
              </a:spcAft>
              <a:buClr>
                <a:schemeClr val="dk1"/>
              </a:buClr>
              <a:buSzPts val="7680"/>
              <a:buFont typeface="Arial"/>
              <a:buNone/>
              <a:defRPr sz="76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1536"/>
              </a:spcBef>
              <a:spcAft>
                <a:spcPts val="0"/>
              </a:spcAft>
              <a:buClr>
                <a:schemeClr val="dk1"/>
              </a:buClr>
              <a:buSzPts val="7680"/>
              <a:buFont typeface="Arial"/>
              <a:buNone/>
              <a:defRPr sz="76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1536"/>
              </a:spcBef>
              <a:spcAft>
                <a:spcPts val="0"/>
              </a:spcAft>
              <a:buClr>
                <a:schemeClr val="dk1"/>
              </a:buClr>
              <a:buSzPts val="7680"/>
              <a:buFont typeface="Arial"/>
              <a:buNone/>
              <a:defRPr sz="76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601154" algn="l" rtl="0">
              <a:lnSpc>
                <a:spcPct val="100000"/>
              </a:lnSpc>
              <a:spcBef>
                <a:spcPts val="1173"/>
              </a:spcBef>
              <a:spcAft>
                <a:spcPts val="0"/>
              </a:spcAft>
              <a:buClr>
                <a:schemeClr val="dk1"/>
              </a:buClr>
              <a:buSzPts val="5867"/>
              <a:buFont typeface="Arial"/>
              <a:buChar char="•"/>
              <a:defRPr sz="5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601154" algn="l" rtl="0">
              <a:lnSpc>
                <a:spcPct val="100000"/>
              </a:lnSpc>
              <a:spcBef>
                <a:spcPts val="1173"/>
              </a:spcBef>
              <a:spcAft>
                <a:spcPts val="0"/>
              </a:spcAft>
              <a:buClr>
                <a:schemeClr val="dk1"/>
              </a:buClr>
              <a:buSzPts val="5867"/>
              <a:buFont typeface="Arial"/>
              <a:buChar char="•"/>
              <a:defRPr sz="5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601154" algn="l" rtl="0">
              <a:lnSpc>
                <a:spcPct val="100000"/>
              </a:lnSpc>
              <a:spcBef>
                <a:spcPts val="1173"/>
              </a:spcBef>
              <a:spcAft>
                <a:spcPts val="0"/>
              </a:spcAft>
              <a:buClr>
                <a:schemeClr val="dk1"/>
              </a:buClr>
              <a:buSzPts val="5867"/>
              <a:buFont typeface="Arial"/>
              <a:buChar char="•"/>
              <a:defRPr sz="5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601154" algn="l" rtl="0">
              <a:lnSpc>
                <a:spcPct val="100000"/>
              </a:lnSpc>
              <a:spcBef>
                <a:spcPts val="1173"/>
              </a:spcBef>
              <a:spcAft>
                <a:spcPts val="0"/>
              </a:spcAft>
              <a:buClr>
                <a:schemeClr val="dk1"/>
              </a:buClr>
              <a:buSzPts val="5867"/>
              <a:buFont typeface="Arial"/>
              <a:buChar char="•"/>
              <a:defRPr sz="5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Google Shape;27;p3"/>
          <p:cNvSpPr txBox="1">
            <a:spLocks noGrp="1"/>
          </p:cNvSpPr>
          <p:nvPr>
            <p:ph type="body" idx="19"/>
          </p:nvPr>
        </p:nvSpPr>
        <p:spPr>
          <a:xfrm>
            <a:off x="3906520" y="1676400"/>
            <a:ext cx="21447761" cy="6345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597"/>
              </a:spcBef>
              <a:spcAft>
                <a:spcPts val="0"/>
              </a:spcAft>
              <a:buClr>
                <a:srgbClr val="1F3864"/>
              </a:buClr>
              <a:buSzPts val="2987"/>
              <a:buFont typeface="Arial"/>
              <a:buNone/>
              <a:defRPr sz="2987" b="0" i="0" u="none" strike="noStrike" cap="non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1536"/>
              </a:spcBef>
              <a:spcAft>
                <a:spcPts val="0"/>
              </a:spcAft>
              <a:buClr>
                <a:schemeClr val="dk1"/>
              </a:buClr>
              <a:buSzPts val="7680"/>
              <a:buFont typeface="Arial"/>
              <a:buNone/>
              <a:defRPr sz="76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1536"/>
              </a:spcBef>
              <a:spcAft>
                <a:spcPts val="0"/>
              </a:spcAft>
              <a:buClr>
                <a:schemeClr val="dk1"/>
              </a:buClr>
              <a:buSzPts val="7680"/>
              <a:buFont typeface="Arial"/>
              <a:buNone/>
              <a:defRPr sz="76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1536"/>
              </a:spcBef>
              <a:spcAft>
                <a:spcPts val="0"/>
              </a:spcAft>
              <a:buClr>
                <a:schemeClr val="dk1"/>
              </a:buClr>
              <a:buSzPts val="7680"/>
              <a:buFont typeface="Arial"/>
              <a:buNone/>
              <a:defRPr sz="76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1536"/>
              </a:spcBef>
              <a:spcAft>
                <a:spcPts val="0"/>
              </a:spcAft>
              <a:buClr>
                <a:schemeClr val="dk1"/>
              </a:buClr>
              <a:buSzPts val="7680"/>
              <a:buFont typeface="Arial"/>
              <a:buNone/>
              <a:defRPr sz="76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601154" algn="l" rtl="0">
              <a:lnSpc>
                <a:spcPct val="100000"/>
              </a:lnSpc>
              <a:spcBef>
                <a:spcPts val="1173"/>
              </a:spcBef>
              <a:spcAft>
                <a:spcPts val="0"/>
              </a:spcAft>
              <a:buClr>
                <a:schemeClr val="dk1"/>
              </a:buClr>
              <a:buSzPts val="5867"/>
              <a:buFont typeface="Arial"/>
              <a:buChar char="•"/>
              <a:defRPr sz="5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601154" algn="l" rtl="0">
              <a:lnSpc>
                <a:spcPct val="100000"/>
              </a:lnSpc>
              <a:spcBef>
                <a:spcPts val="1173"/>
              </a:spcBef>
              <a:spcAft>
                <a:spcPts val="0"/>
              </a:spcAft>
              <a:buClr>
                <a:schemeClr val="dk1"/>
              </a:buClr>
              <a:buSzPts val="5867"/>
              <a:buFont typeface="Arial"/>
              <a:buChar char="•"/>
              <a:defRPr sz="5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601154" algn="l" rtl="0">
              <a:lnSpc>
                <a:spcPct val="100000"/>
              </a:lnSpc>
              <a:spcBef>
                <a:spcPts val="1173"/>
              </a:spcBef>
              <a:spcAft>
                <a:spcPts val="0"/>
              </a:spcAft>
              <a:buClr>
                <a:schemeClr val="dk1"/>
              </a:buClr>
              <a:buSzPts val="5867"/>
              <a:buFont typeface="Arial"/>
              <a:buChar char="•"/>
              <a:defRPr sz="5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601154" algn="l" rtl="0">
              <a:lnSpc>
                <a:spcPct val="100000"/>
              </a:lnSpc>
              <a:spcBef>
                <a:spcPts val="1173"/>
              </a:spcBef>
              <a:spcAft>
                <a:spcPts val="0"/>
              </a:spcAft>
              <a:buClr>
                <a:schemeClr val="dk1"/>
              </a:buClr>
              <a:buSzPts val="5867"/>
              <a:buFont typeface="Arial"/>
              <a:buChar char="•"/>
              <a:defRPr sz="5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8" name="Google Shape;28;p3"/>
          <p:cNvSpPr txBox="1">
            <a:spLocks noGrp="1"/>
          </p:cNvSpPr>
          <p:nvPr>
            <p:ph type="body" idx="20"/>
          </p:nvPr>
        </p:nvSpPr>
        <p:spPr>
          <a:xfrm>
            <a:off x="3906520" y="232386"/>
            <a:ext cx="21447761" cy="8344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1024"/>
              </a:spcBef>
              <a:spcAft>
                <a:spcPts val="0"/>
              </a:spcAft>
              <a:buClr>
                <a:srgbClr val="1F3864"/>
              </a:buClr>
              <a:buSzPts val="5120"/>
              <a:buFont typeface="Arial"/>
              <a:buNone/>
              <a:defRPr sz="5120" b="1" i="0" u="none" strike="noStrike" cap="non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1536"/>
              </a:spcBef>
              <a:spcAft>
                <a:spcPts val="0"/>
              </a:spcAft>
              <a:buClr>
                <a:schemeClr val="dk1"/>
              </a:buClr>
              <a:buSzPts val="7680"/>
              <a:buFont typeface="Arial"/>
              <a:buNone/>
              <a:defRPr sz="76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1536"/>
              </a:spcBef>
              <a:spcAft>
                <a:spcPts val="0"/>
              </a:spcAft>
              <a:buClr>
                <a:schemeClr val="dk1"/>
              </a:buClr>
              <a:buSzPts val="7680"/>
              <a:buFont typeface="Arial"/>
              <a:buNone/>
              <a:defRPr sz="76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1536"/>
              </a:spcBef>
              <a:spcAft>
                <a:spcPts val="0"/>
              </a:spcAft>
              <a:buClr>
                <a:schemeClr val="dk1"/>
              </a:buClr>
              <a:buSzPts val="7680"/>
              <a:buFont typeface="Arial"/>
              <a:buNone/>
              <a:defRPr sz="76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1536"/>
              </a:spcBef>
              <a:spcAft>
                <a:spcPts val="0"/>
              </a:spcAft>
              <a:buClr>
                <a:schemeClr val="dk1"/>
              </a:buClr>
              <a:buSzPts val="7680"/>
              <a:buFont typeface="Arial"/>
              <a:buNone/>
              <a:defRPr sz="76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601154" algn="l" rtl="0">
              <a:lnSpc>
                <a:spcPct val="100000"/>
              </a:lnSpc>
              <a:spcBef>
                <a:spcPts val="1173"/>
              </a:spcBef>
              <a:spcAft>
                <a:spcPts val="0"/>
              </a:spcAft>
              <a:buClr>
                <a:schemeClr val="dk1"/>
              </a:buClr>
              <a:buSzPts val="5867"/>
              <a:buFont typeface="Arial"/>
              <a:buChar char="•"/>
              <a:defRPr sz="5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601154" algn="l" rtl="0">
              <a:lnSpc>
                <a:spcPct val="100000"/>
              </a:lnSpc>
              <a:spcBef>
                <a:spcPts val="1173"/>
              </a:spcBef>
              <a:spcAft>
                <a:spcPts val="0"/>
              </a:spcAft>
              <a:buClr>
                <a:schemeClr val="dk1"/>
              </a:buClr>
              <a:buSzPts val="5867"/>
              <a:buFont typeface="Arial"/>
              <a:buChar char="•"/>
              <a:defRPr sz="5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601154" algn="l" rtl="0">
              <a:lnSpc>
                <a:spcPct val="100000"/>
              </a:lnSpc>
              <a:spcBef>
                <a:spcPts val="1173"/>
              </a:spcBef>
              <a:spcAft>
                <a:spcPts val="0"/>
              </a:spcAft>
              <a:buClr>
                <a:schemeClr val="dk1"/>
              </a:buClr>
              <a:buSzPts val="5867"/>
              <a:buFont typeface="Arial"/>
              <a:buChar char="•"/>
              <a:defRPr sz="5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601154" algn="l" rtl="0">
              <a:lnSpc>
                <a:spcPct val="100000"/>
              </a:lnSpc>
              <a:spcBef>
                <a:spcPts val="1173"/>
              </a:spcBef>
              <a:spcAft>
                <a:spcPts val="0"/>
              </a:spcAft>
              <a:buClr>
                <a:schemeClr val="dk1"/>
              </a:buClr>
              <a:buSzPts val="5867"/>
              <a:buFont typeface="Arial"/>
              <a:buChar char="•"/>
              <a:defRPr sz="58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/>
        </p:nvSpPr>
        <p:spPr>
          <a:xfrm>
            <a:off x="979595" y="16156941"/>
            <a:ext cx="1676400" cy="204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5625" tIns="27800" rIns="55625" bIns="27800" anchor="t" anchorCtr="0">
            <a:spAutoFit/>
          </a:bodyPr>
          <a:lstStyle/>
          <a:p>
            <a:pPr marL="0" marR="0" lvl="0" indent="0" algn="l" rtl="0">
              <a:lnSpc>
                <a:spcPct val="6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"/>
              <a:buFont typeface="Arial"/>
              <a:buNone/>
            </a:pPr>
            <a:r>
              <a:rPr lang="en-US" sz="320" b="1" i="0" u="none" strike="noStrike" cap="none">
                <a:solidFill>
                  <a:srgbClr val="BFBFBF"/>
                </a:solidFill>
                <a:latin typeface="Arial"/>
                <a:ea typeface="Arial"/>
                <a:cs typeface="Arial"/>
                <a:sym typeface="Arial"/>
              </a:rPr>
              <a:t>RESEARCH POSTER PRESENTATION DESIGN © 2015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65000"/>
              </a:lnSpc>
              <a:spcBef>
                <a:spcPts val="320"/>
              </a:spcBef>
              <a:spcAft>
                <a:spcPts val="0"/>
              </a:spcAft>
              <a:buClr>
                <a:srgbClr val="000000"/>
              </a:buClr>
              <a:buSzPts val="640"/>
              <a:buFont typeface="Arial"/>
              <a:buNone/>
            </a:pPr>
            <a:r>
              <a:rPr lang="en-US" sz="640" b="1" i="0" u="none" strike="noStrike" cap="none">
                <a:solidFill>
                  <a:srgbClr val="BFBFBF"/>
                </a:solidFill>
                <a:latin typeface="Arial"/>
                <a:ea typeface="Arial"/>
                <a:cs typeface="Arial"/>
                <a:sym typeface="Arial"/>
              </a:rPr>
              <a:t>www.PosterPresentations.com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>
            <a:extLst>
              <a:ext uri="{FF2B5EF4-FFF2-40B4-BE49-F238E27FC236}">
                <a16:creationId xmlns:a16="http://schemas.microsoft.com/office/drawing/2014/main" id="{53DCA6FF-9CDE-A7DF-7427-417051E92B2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749E5A80-AEF9-437D-C338-691635249F10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797ACE17-D853-4C95-CB4E-EC2DE867FA3D}"/>
              </a:ext>
            </a:extLst>
          </p:cNvPr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B876D2C9-6C2D-91C0-1522-C15604398EF6}"/>
              </a:ext>
            </a:extLst>
          </p:cNvPr>
          <p:cNvSpPr>
            <a:spLocks noGrp="1"/>
          </p:cNvSpPr>
          <p:nvPr>
            <p:ph type="body" idx="4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tekstu 5">
            <a:extLst>
              <a:ext uri="{FF2B5EF4-FFF2-40B4-BE49-F238E27FC236}">
                <a16:creationId xmlns:a16="http://schemas.microsoft.com/office/drawing/2014/main" id="{A39BEEAE-46FE-9504-C279-BA9F4779A8D1}"/>
              </a:ext>
            </a:extLst>
          </p:cNvPr>
          <p:cNvSpPr>
            <a:spLocks noGrp="1"/>
          </p:cNvSpPr>
          <p:nvPr>
            <p:ph type="body" idx="5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tekstu 6">
            <a:extLst>
              <a:ext uri="{FF2B5EF4-FFF2-40B4-BE49-F238E27FC236}">
                <a16:creationId xmlns:a16="http://schemas.microsoft.com/office/drawing/2014/main" id="{8751822D-A277-ADAA-5C14-48D756C80297}"/>
              </a:ext>
            </a:extLst>
          </p:cNvPr>
          <p:cNvSpPr>
            <a:spLocks noGrp="1"/>
          </p:cNvSpPr>
          <p:nvPr>
            <p:ph type="body" idx="6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8" name="Symbol zastępczy tekstu 7">
            <a:extLst>
              <a:ext uri="{FF2B5EF4-FFF2-40B4-BE49-F238E27FC236}">
                <a16:creationId xmlns:a16="http://schemas.microsoft.com/office/drawing/2014/main" id="{911E5A8F-57BB-8B0E-AD00-BD049AF38632}"/>
              </a:ext>
            </a:extLst>
          </p:cNvPr>
          <p:cNvSpPr>
            <a:spLocks noGrp="1"/>
          </p:cNvSpPr>
          <p:nvPr>
            <p:ph type="body" idx="7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tekstu 8">
            <a:extLst>
              <a:ext uri="{FF2B5EF4-FFF2-40B4-BE49-F238E27FC236}">
                <a16:creationId xmlns:a16="http://schemas.microsoft.com/office/drawing/2014/main" id="{A21125BC-9236-AEDA-4E11-BBA5B97BEFA3}"/>
              </a:ext>
            </a:extLst>
          </p:cNvPr>
          <p:cNvSpPr>
            <a:spLocks noGrp="1"/>
          </p:cNvSpPr>
          <p:nvPr>
            <p:ph type="body" idx="8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0" name="Symbol zastępczy tekstu 9">
            <a:extLst>
              <a:ext uri="{FF2B5EF4-FFF2-40B4-BE49-F238E27FC236}">
                <a16:creationId xmlns:a16="http://schemas.microsoft.com/office/drawing/2014/main" id="{E121BA74-66E8-1E8B-293A-B06A536EDD52}"/>
              </a:ext>
            </a:extLst>
          </p:cNvPr>
          <p:cNvSpPr>
            <a:spLocks noGrp="1"/>
          </p:cNvSpPr>
          <p:nvPr>
            <p:ph type="body" idx="9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1" name="Symbol zastępczy tekstu 10">
            <a:extLst>
              <a:ext uri="{FF2B5EF4-FFF2-40B4-BE49-F238E27FC236}">
                <a16:creationId xmlns:a16="http://schemas.microsoft.com/office/drawing/2014/main" id="{2AEFE0C1-CC36-5934-01BC-421022B81B17}"/>
              </a:ext>
            </a:extLst>
          </p:cNvPr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2" name="Symbol zastępczy tekstu 11">
            <a:extLst>
              <a:ext uri="{FF2B5EF4-FFF2-40B4-BE49-F238E27FC236}">
                <a16:creationId xmlns:a16="http://schemas.microsoft.com/office/drawing/2014/main" id="{91FAEBC7-CB09-910E-1F6F-20E52B8FE8A8}"/>
              </a:ext>
            </a:extLst>
          </p:cNvPr>
          <p:cNvSpPr>
            <a:spLocks noGrp="1"/>
          </p:cNvSpPr>
          <p:nvPr>
            <p:ph type="body" idx="14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3" name="Symbol zastępczy tekstu 12">
            <a:extLst>
              <a:ext uri="{FF2B5EF4-FFF2-40B4-BE49-F238E27FC236}">
                <a16:creationId xmlns:a16="http://schemas.microsoft.com/office/drawing/2014/main" id="{9E5C1893-89B3-ED2B-6736-7BD68DFF07BC}"/>
              </a:ext>
            </a:extLst>
          </p:cNvPr>
          <p:cNvSpPr>
            <a:spLocks noGrp="1"/>
          </p:cNvSpPr>
          <p:nvPr>
            <p:ph type="body" idx="15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4" name="Symbol zastępczy tekstu 13">
            <a:extLst>
              <a:ext uri="{FF2B5EF4-FFF2-40B4-BE49-F238E27FC236}">
                <a16:creationId xmlns:a16="http://schemas.microsoft.com/office/drawing/2014/main" id="{578CFD9F-6257-319B-2DF6-22A7CE12E237}"/>
              </a:ext>
            </a:extLst>
          </p:cNvPr>
          <p:cNvSpPr>
            <a:spLocks noGrp="1"/>
          </p:cNvSpPr>
          <p:nvPr>
            <p:ph type="body" idx="16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5" name="Symbol zastępczy tekstu 14">
            <a:extLst>
              <a:ext uri="{FF2B5EF4-FFF2-40B4-BE49-F238E27FC236}">
                <a16:creationId xmlns:a16="http://schemas.microsoft.com/office/drawing/2014/main" id="{9E5478DB-FA95-B716-4838-F1F269044282}"/>
              </a:ext>
            </a:extLst>
          </p:cNvPr>
          <p:cNvSpPr>
            <a:spLocks noGrp="1"/>
          </p:cNvSpPr>
          <p:nvPr>
            <p:ph type="body" idx="17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6" name="Symbol zastępczy tekstu 15">
            <a:extLst>
              <a:ext uri="{FF2B5EF4-FFF2-40B4-BE49-F238E27FC236}">
                <a16:creationId xmlns:a16="http://schemas.microsoft.com/office/drawing/2014/main" id="{365B1F39-C465-B0DC-02D2-2004CCE61B49}"/>
              </a:ext>
            </a:extLst>
          </p:cNvPr>
          <p:cNvSpPr>
            <a:spLocks noGrp="1"/>
          </p:cNvSpPr>
          <p:nvPr>
            <p:ph type="body" idx="18"/>
          </p:nvPr>
        </p:nvSpPr>
        <p:spPr/>
        <p:txBody>
          <a:bodyPr>
            <a:normAutofit fontScale="85000" lnSpcReduction="20000"/>
          </a:bodyPr>
          <a:lstStyle/>
          <a:p>
            <a:endParaRPr lang="pl-PL"/>
          </a:p>
        </p:txBody>
      </p:sp>
      <p:sp>
        <p:nvSpPr>
          <p:cNvPr id="17" name="Symbol zastępczy tekstu 16">
            <a:extLst>
              <a:ext uri="{FF2B5EF4-FFF2-40B4-BE49-F238E27FC236}">
                <a16:creationId xmlns:a16="http://schemas.microsoft.com/office/drawing/2014/main" id="{90122BC7-3D2A-77D7-82DE-F794D105927A}"/>
              </a:ext>
            </a:extLst>
          </p:cNvPr>
          <p:cNvSpPr>
            <a:spLocks noGrp="1"/>
          </p:cNvSpPr>
          <p:nvPr>
            <p:ph type="body" idx="19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8" name="Symbol zastępczy tekstu 17">
            <a:extLst>
              <a:ext uri="{FF2B5EF4-FFF2-40B4-BE49-F238E27FC236}">
                <a16:creationId xmlns:a16="http://schemas.microsoft.com/office/drawing/2014/main" id="{B09D7F8B-0834-8B33-F174-FE7F30EA400F}"/>
              </a:ext>
            </a:extLst>
          </p:cNvPr>
          <p:cNvSpPr>
            <a:spLocks noGrp="1"/>
          </p:cNvSpPr>
          <p:nvPr>
            <p:ph type="body" idx="20"/>
          </p:nvPr>
        </p:nvSpPr>
        <p:spPr/>
        <p:txBody>
          <a:bodyPr>
            <a:normAutofit fontScale="92500" lnSpcReduction="20000"/>
          </a:bodyPr>
          <a:lstStyle/>
          <a:p>
            <a:endParaRPr lang="pl-PL"/>
          </a:p>
        </p:txBody>
      </p:sp>
      <p:sp>
        <p:nvSpPr>
          <p:cNvPr id="19" name="Prostokąt 18">
            <a:extLst>
              <a:ext uri="{FF2B5EF4-FFF2-40B4-BE49-F238E27FC236}">
                <a16:creationId xmlns:a16="http://schemas.microsoft.com/office/drawing/2014/main" id="{B04E1065-3B1D-1E3B-8C00-437473685983}"/>
              </a:ext>
            </a:extLst>
          </p:cNvPr>
          <p:cNvSpPr/>
          <p:nvPr/>
        </p:nvSpPr>
        <p:spPr>
          <a:xfrm>
            <a:off x="0" y="15403830"/>
            <a:ext cx="29260993" cy="1055370"/>
          </a:xfrm>
          <a:prstGeom prst="rect">
            <a:avLst/>
          </a:prstGeom>
          <a:gradFill flip="none" rotWithShape="1">
            <a:gsLst>
              <a:gs pos="5000">
                <a:srgbClr val="008000">
                  <a:lumMod val="100000"/>
                </a:srgbClr>
              </a:gs>
              <a:gs pos="50000">
                <a:srgbClr val="FFC000"/>
              </a:gs>
              <a:gs pos="80000">
                <a:srgbClr val="0070C0"/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0" name="Google Shape;66;p1">
            <a:extLst>
              <a:ext uri="{FF2B5EF4-FFF2-40B4-BE49-F238E27FC236}">
                <a16:creationId xmlns:a16="http://schemas.microsoft.com/office/drawing/2014/main" id="{33113B49-4EFF-AD6B-1420-7A6C2C891C91}"/>
              </a:ext>
            </a:extLst>
          </p:cNvPr>
          <p:cNvSpPr txBox="1"/>
          <p:nvPr/>
        </p:nvSpPr>
        <p:spPr>
          <a:xfrm>
            <a:off x="217603" y="15640666"/>
            <a:ext cx="29260884" cy="581698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rtl="0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pl-PL" sz="2800" b="1" i="0" u="none" strike="noStrike" cap="none" dirty="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mo"/>
                <a:ea typeface="Arimo"/>
                <a:cs typeface="Arimo"/>
                <a:sym typeface="Arimo"/>
              </a:rPr>
              <a:t>Ogólnopolska Konferencja Studenckich Kół Naukowych "</a:t>
            </a:r>
            <a:r>
              <a:rPr lang="pl-PL" sz="2800" b="1" i="1" u="none" strike="noStrike" cap="none" dirty="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mo"/>
                <a:ea typeface="Arimo"/>
                <a:cs typeface="Arimo"/>
                <a:sym typeface="Arimo"/>
              </a:rPr>
              <a:t>Zagadnienia kultury fizycznej i zdrowia w badaniach młodych naukowców</a:t>
            </a:r>
            <a:r>
              <a:rPr lang="pl-PL" sz="2800" b="1" i="0" u="none" strike="noStrike" cap="none" dirty="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mo"/>
                <a:ea typeface="Arimo"/>
                <a:cs typeface="Arimo"/>
                <a:sym typeface="Arimo"/>
              </a:rPr>
              <a:t>” 		 </a:t>
            </a:r>
            <a:r>
              <a:rPr lang="en-US" sz="2800" b="1" i="0" u="none" strike="noStrike" cap="none" dirty="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mo"/>
                <a:ea typeface="Arimo"/>
                <a:cs typeface="Arimo"/>
                <a:sym typeface="Arimo"/>
              </a:rPr>
              <a:t>2</a:t>
            </a:r>
            <a:r>
              <a:rPr lang="pl-PL" sz="2800" b="1" i="0" u="none" strike="noStrike" cap="none" dirty="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mo"/>
                <a:ea typeface="Arimo"/>
                <a:cs typeface="Arimo"/>
                <a:sym typeface="Arimo"/>
              </a:rPr>
              <a:t>9</a:t>
            </a:r>
            <a:r>
              <a:rPr lang="pl-PL" sz="2800" b="1" dirty="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mo"/>
                <a:ea typeface="Arimo"/>
                <a:cs typeface="Arimo"/>
                <a:sym typeface="Arimo"/>
              </a:rPr>
              <a:t> maja</a:t>
            </a:r>
            <a:r>
              <a:rPr lang="en-US" sz="2800" b="1" i="0" u="none" strike="noStrike" cap="none" dirty="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mo"/>
                <a:ea typeface="Arimo"/>
                <a:cs typeface="Arimo"/>
                <a:sym typeface="Arimo"/>
              </a:rPr>
              <a:t> 202</a:t>
            </a:r>
            <a:r>
              <a:rPr lang="pl-PL" sz="2800" b="1" i="0" u="none" strike="noStrike" cap="none" dirty="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mo"/>
                <a:ea typeface="Arimo"/>
                <a:cs typeface="Arimo"/>
                <a:sym typeface="Arimo"/>
              </a:rPr>
              <a:t>6,</a:t>
            </a:r>
            <a:r>
              <a:rPr lang="en-US" sz="2800" b="1" i="0" u="none" strike="noStrike" cap="none" dirty="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mo"/>
                <a:ea typeface="Arimo"/>
                <a:cs typeface="Arimo"/>
                <a:sym typeface="Arimo"/>
              </a:rPr>
              <a:t> </a:t>
            </a:r>
            <a:r>
              <a:rPr lang="pl-PL" sz="2800" b="1" i="0" u="none" strike="noStrike" cap="none" dirty="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mo"/>
                <a:ea typeface="Arimo"/>
                <a:cs typeface="Arimo"/>
                <a:sym typeface="Arimo"/>
              </a:rPr>
              <a:t>Biała Podlaska</a:t>
            </a:r>
            <a:endParaRPr sz="1200" b="0" i="0" u="none" strike="noStrike" cap="none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sym typeface="Arial"/>
            </a:endParaRPr>
          </a:p>
        </p:txBody>
      </p:sp>
      <p:pic>
        <p:nvPicPr>
          <p:cNvPr id="21" name="drawing" descr="Obraz zawierający czarne, ciemność&#10;&#10;Zawartość wygenerowana przez AI może być niepoprawna.">
            <a:extLst>
              <a:ext uri="{FF2B5EF4-FFF2-40B4-BE49-F238E27FC236}">
                <a16:creationId xmlns:a16="http://schemas.microsoft.com/office/drawing/2014/main" id="{3A5076DE-1ECE-C11A-0E17-5FE07F6127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417" y="142319"/>
            <a:ext cx="1057275" cy="1050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drawing" title="Obraz zawierający Grafika, logo, projekt graficzny, Czcionka&#10;&#10;Zawartość wygenerowana przez sztuczną inteligencję może być niepoprawna.">
            <a:extLst>
              <a:ext uri="{FF2B5EF4-FFF2-40B4-BE49-F238E27FC236}">
                <a16:creationId xmlns:a16="http://schemas.microsoft.com/office/drawing/2014/main" id="{9E3F5C79-EF0A-39EE-DC98-6DEB6121FC1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603" y="142319"/>
            <a:ext cx="695325" cy="1055370"/>
          </a:xfrm>
          <a:prstGeom prst="rect">
            <a:avLst/>
          </a:prstGeom>
        </p:spPr>
      </p:pic>
      <p:pic>
        <p:nvPicPr>
          <p:cNvPr id="23" name="Obraz 808272804">
            <a:extLst>
              <a:ext uri="{FF2B5EF4-FFF2-40B4-BE49-F238E27FC236}">
                <a16:creationId xmlns:a16="http://schemas.microsoft.com/office/drawing/2014/main" id="{890E52C0-E69A-020E-A782-7F48256B7D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4779" y="142319"/>
            <a:ext cx="1749425" cy="1166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4" name="Łącznik prosty 23">
            <a:extLst>
              <a:ext uri="{FF2B5EF4-FFF2-40B4-BE49-F238E27FC236}">
                <a16:creationId xmlns:a16="http://schemas.microsoft.com/office/drawing/2014/main" id="{3F1F2518-EDCD-93B4-6BF7-FEC338307578}"/>
              </a:ext>
            </a:extLst>
          </p:cNvPr>
          <p:cNvCxnSpPr>
            <a:cxnSpLocks/>
          </p:cNvCxnSpPr>
          <p:nvPr/>
        </p:nvCxnSpPr>
        <p:spPr>
          <a:xfrm>
            <a:off x="2980962" y="2367247"/>
            <a:ext cx="22788000" cy="17305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6813903"/>
      </p:ext>
    </p:extLst>
  </p:cSld>
  <p:clrMapOvr>
    <a:masterClrMapping/>
  </p:clrMapOvr>
</p:sld>
</file>

<file path=ppt/theme/theme1.xml><?xml version="1.0" encoding="utf-8"?>
<a:theme xmlns:a="http://schemas.openxmlformats.org/drawingml/2006/main" name="Without guides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27</Words>
  <Application>Microsoft Office PowerPoint</Application>
  <PresentationFormat>Niestandardowy</PresentationFormat>
  <Paragraphs>1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7" baseType="lpstr">
      <vt:lpstr>Arimo</vt:lpstr>
      <vt:lpstr>Calibri</vt:lpstr>
      <vt:lpstr>Arial</vt:lpstr>
      <vt:lpstr>Times New Roman</vt:lpstr>
      <vt:lpstr>Trebuchet MS</vt:lpstr>
      <vt:lpstr>Without guides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PosterPresentations.com</dc:creator>
  <cp:lastModifiedBy>Magdalena Plandowska</cp:lastModifiedBy>
  <cp:revision>7</cp:revision>
  <dcterms:created xsi:type="dcterms:W3CDTF">2012-02-06T18:46:22Z</dcterms:created>
  <dcterms:modified xsi:type="dcterms:W3CDTF">2026-01-12T15:19:09Z</dcterms:modified>
</cp:coreProperties>
</file>